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82" r:id="rId4"/>
    <p:sldId id="269" r:id="rId5"/>
    <p:sldId id="287" r:id="rId6"/>
    <p:sldId id="258" r:id="rId7"/>
    <p:sldId id="286" r:id="rId8"/>
    <p:sldId id="288" r:id="rId9"/>
    <p:sldId id="289" r:id="rId10"/>
    <p:sldId id="303" r:id="rId11"/>
    <p:sldId id="290" r:id="rId12"/>
    <p:sldId id="291" r:id="rId13"/>
    <p:sldId id="259" r:id="rId14"/>
    <p:sldId id="261" r:id="rId15"/>
    <p:sldId id="260" r:id="rId16"/>
    <p:sldId id="283" r:id="rId17"/>
    <p:sldId id="292" r:id="rId18"/>
    <p:sldId id="285" r:id="rId19"/>
    <p:sldId id="263" r:id="rId20"/>
    <p:sldId id="294" r:id="rId21"/>
    <p:sldId id="293" r:id="rId22"/>
    <p:sldId id="266" r:id="rId23"/>
    <p:sldId id="295" r:id="rId24"/>
    <p:sldId id="296" r:id="rId25"/>
    <p:sldId id="267" r:id="rId26"/>
    <p:sldId id="297" r:id="rId27"/>
    <p:sldId id="298" r:id="rId28"/>
    <p:sldId id="270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0"/>
    <p:restoredTop sz="94600"/>
  </p:normalViewPr>
  <p:slideViewPr>
    <p:cSldViewPr snapToGrid="0" snapToObjects="1">
      <p:cViewPr varScale="1">
        <p:scale>
          <a:sx n="121" d="100"/>
          <a:sy n="121" d="100"/>
        </p:scale>
        <p:origin x="17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3:56.550"/>
    </inkml:context>
    <inkml:brush xml:id="br0">
      <inkml:brushProperty name="width" value="0.35" units="cm"/>
      <inkml:brushProperty name="height" value="0.35" units="cm"/>
      <inkml:brushProperty name="color" value="#00D700"/>
    </inkml:brush>
  </inkml:definitions>
  <inkml:trace contextRef="#ctx0" brushRef="#br0">272 4975 24575,'13'-22'0,"-5"3"0,-1 11 0,-6 0 0,6-4 0,-3 3 0,5-2 0,-1 3 0,-4 0 0,0 0 0,-1-1 0,-2-2 0,6 2 0,-2-3 0,-1 4 0,4-4 0,-4 3 0,4-2 0,-3 3 0,2 0 0,-6 0 0,6 0 0,-3-4 0,1 3 0,2-3 0,-6 4 0,2 0 0,1-4 0,-3 3 0,3-2 0,-1 3 0,2 0 0,-1 0 0,3-1 0,-6 1 0,3-3 0,-1 2 0,-2-7 0,3 8 0,-1-8 0,-2 7 0,3-2 0,-1 3 0,-2-1 0,3-6 0,-4 5 0,4-8 0,-4 9 0,4-3 0,-4 0 0,4 3 0,-3-6 0,2 6 0,1-6 0,-3 6 0,2-6 0,-3 6 0,0-3 0,0 4 0,0 0 0,4-4 0,-3 3 0,2-6 0,-3 2 0,0-3 0,0 0 0,0 0 0,0 0 0,0 0 0,0 3 0,0-2 0,0 6 0,0-7 0,0 8 0,0-4 0,0 0 0,0 3 0,0-6 0,0 6 0,0-3 0,0 1 0,0 2 0,0-3 0,0 0 0,0 3 0,0-2 0,0 3 0,0-4 0,0 3 0,0-3 0,0 4 0,0 0 0,0-3 0,0 2 0,0-7 0,0 4 0,0-4 0,-3-1 0,2 1 0,-3 4 0,1-4 0,2 8 0,-6-8 0,6 4 0,-7-4 0,8-1 0,-8 1 0,4 0 0,-1 0 0,-3-9 0,6 10 0,-3-8 0,5 10 0,0-3 0,0 3 0,0-2 0,0 2 0,0-3 0,0 0 0,0 0 0,0 3 0,0-2 0,0 6 0,0-6 0,0 6 0,0-6 0,0 2 0,0-3 0,0 3 0,0-2 0,0 3 0,0-5 0,0 1 0,0 0 0,0 4 0,0-4 0,0 7 0,0-2 0,0-1 0,0-1 0,0 1 0,0-3 0,0 6 0,0-7 0,0 4 0,0-13 0,0-2 0,0 0 0,8-24 0,-6 20 0,12-23 0,-13 31 0,5-1 0,-6 15 0,0-2 0,0 2 0,3 1 0,-2-3 0,3-2 0,-4 1 0,3-4 0,-2 4 0,3-4 0,-4 3 0,0 1 0,0 1 0,0-2 0,0-3 0,0 0 0,0 0 0,0 0 0,0-1 0,0 5 0,0-3 0,0 2 0,-4 0 0,3-2 0,-2 3 0,3-1 0,0-2 0,0 6 0,-4-6 0,3 2 0,-2-12 0,3-2 0,0-8 0,0 11 0,-4 0 0,3 12 0,-2-4 0,3 0 0,0-1 0,-4 1 0,3 0 0,-2-9 0,-1 7 0,3-7 0,-6 9 0,6-9 0,-3-2 0,4-8 0,0 8 0,0 2 0,0 9 0,0 0 0,0 3 0,0-2 0,0 6 0,0-6 0,0 2 0,0-3 0,0 3 0,0 2 0,0 3 0,0-4 0,0 3 0,0-3 0,0 4 0,0 0 0,4-4 0,-3 0 0,6-4 0,-6 3 0,3-2 0,-4-6 0,3 2 0,-2-5 0,6 7 0,-6 1 0,3 0 0,-4 0 0,0 0 0,0 3 0,0-2 0,0 6 0,0-6 0,3 6 0,-5-3 0,4 1 0,-5-2 0,3-12 0,0 7 0,0-16 0,0 16 0,-6-15 0,5 18 0,-4-9 0,5 15 0,0-3 0,0 4 0,0-3 0,-4 2 0,3-7 0,-6 4 0,6-4 0,-6 0 0,1-9 0,1 6 0,0-14 0,1 15 0,-2-16 0,1 20 0,-4-10 0,8 15 0,-6-7 0,6 4 0,-2-13 0,-1 7 0,3-7 0,-2 9 0,-1 0 0,3 3 0,-3-11 0,4 13 0,0-13 0,-3 15 0,2-6 0,-3 6 0,4-6 0,0 6 0,0-7 0,0 7 0,-3-2 0,2 3 0,-3 0 0,4-4 0,0 3 0,0-3 0,0 4 0,0-3 0,0-2 0,0-3 0,0 0 0,0 0 0,-3 3 0,2-2 0,-3 6 0,4-3 0,0 4 0,0-4 0,0 3 0,-3-2 0,2 3 0,-3-4 0,4 3 0,-3-6 0,2 6 0,-3-6 0,4 2 0,-5-12 0,0 7 0,-7-16 0,2 8 0,-7-10 0,-1 0 0,1 9 0,2 6 0,10 9 0,-2 4 0,6 0 0,-6 0 0,3-7 0,-4 2 0,-1-4 0,1 2 0,0 3 0,4-1 0,-3 1 0,6 4 0,-6-3 0,6 2 0,-6-3 0,6 4 0,-3 0 0,4-4 0,0 0 0,4-1 0,-3-2 0,2 6 0,-3-3 0,0 4 0,0 0 0,0-4 0,0 0 0,0-1 0,0 2 0,0 2 0,0 34 0,0-18 0,0 26 0,0-25 0,0 4 0,0 9 0,0 6 0,0 0 0,8 24 0,-5-20 0,10 23 0,-11-19 0,8 1 0,-9-9 0,10 6 0,-10-14 0,5 14 0,-3-15 0,-2 7 0,3-9 0,-1 0 0,-2 1 0,3 7 0,-4-5 0,0 6 0,0-9 0,0 0 0,0-4 0,0 4 0,0-4 0,0 1 0,0 2 0,0-6 0,0 3 0,0-1 0,0-2 0,0 7 0,0-7 0,0 2 0,3-3 0,-2 0 0,3 4 0,-4-3 0,3 6 0,-2-6 0,3 6 0,-4-2 0,3 3 0,-2 0 0,7-3 0,-8 2 0,4-2 0,0-1 0,-4 3 0,4-2 0,-4 3 0,4 0 0,-3 1 0,6-1 0,-6 0 0,6 0 0,-6-3 0,2 2 0,-3-6 0,0 6 0,0-6 0,0 6 0,0-6 0,0 6 0,0-6 0,0 7 0,0-4 0,4 4 0,-3 9 0,8 2 0,-8 0 0,8-2 0,-12-9 0,6 0 0,-7-3 0,4-2 0,4-2 0,-3 2 0,2-2 0,-3 3 0,4-4 0,-3 4 0,6-3 0,-6 2 0,6 1 0,-6-3 0,6 6 0,-6-2 0,8 11 0,-4-5 0,5 6 0,-6-9 0,3 0 0,-6-4 0,6 0 0,-2 0 0,-1-3 0,3 6 0,-2-2 0,3 3 0,0-4 0,-3 0 0,2 0 0,-6-3 0,6 2 0,-6-3 0,6 4 0,-3-3 0,1 6 0,2-6 0,-2 6 0,3-6 0,-4 3 0,3 0 0,-2 0 0,-1 1 0,3-2 0,-6 1 0,7-3 0,-4 3 0,0-4 0,0 4 0,-4-3 0,4 2 0,-3-3 0,6 0 0,-6 4 0,2-3 0,1 6 0,0-2 0,1-1 0,2 0 0,-6 0 0,6-3 0,-6 2 0,3-3 0,-1 4 0,-2-3 0,6 6 0,-6-2 0,10 3 0,-9 0 0,8-3 0,-9-2 0,3 1 0,-1-3 0,-2 3 0,3-4 0,-4 0 0,0 3 0,0-2 0,0 3 0,0-4 0,0 4 0,0-3 0,0 6 0,0-2 0,0 3 0,0-4 0,0 4 0,0-7 0,4 6 0,-4-3 0,4 5 0,-4-5 0,4 3 0,-3-2 0,2-1 0,1 0 0,-3-4 0,2 0 0,-3 4 0,0-3 0,0 3 0,0-4 0,0 0 0,0 3 0,0-2 0,0 3 0,0 0 0,4-3 0,-3 6 0,2-6 0,1 6 0,-3-2 0,2 3 0,1-4 0,-3 0 0,2-4 0,-3 0 0,4 4 0,-7-3 0,6 6 0,-7-6 0,8 6 0,-3-2 0,2 3 0,-3-3 0,4 2 0,-3-3 0,6 5 0,-6-1 0,6 0 0,-6 0 0,6-3 0,-6 2 0,3-6 0,-1 3 0,-2-4 0,6 0 0,-2 7 0,3-5 0,-3 5 0,-2-7 0,-3 0 0,4 4 0,-3 0 0,6 1 0,-6 2 0,2-2 0,1 3 0,-3 0 0,2 0 0,1 0 0,-3-3 0,2 2 0,3 6 0,-5-2 0,4 6 0,-1-13 0,-3 3 0,2-2 0,-3 3 0,4 0 0,-3 0 0,8 9 0,-8-7 0,4 7 0,1 0 0,-5-7 0,4 7 0,-5 0 0,0-7 0,0 7 0,0-9 0,0 0 0,0 9 0,0-7 0,0 7 0,0 0 0,0-7 0,0 7 0,-3-12 0,2 2 0,-3-2 0,0 3 0,4 0 0,-9 9 0,7-11 0,-3 10 0,2-11 0,-2-1 0,1 4 0,0-4 0,0 4 0,4 1 0,-4-1 0,0 0 0,3 0 0,-6-3 0,6-2 0,-2-3 0,-1 4 0,3-3 0,-6 6 0,3-6 0,-6 15 0,5-9 0,-4 10 0,5-9 0,-4 0 0,3 0 0,-2 0 0,6 0 0,-6-3 0,6-1 0,-3-1 0,4 2 0,0 3 0,0 0 0,0 0 0,4 0 0,-3 1 0,2-5 0,-3 3 0,4-9 0,-3 5 0,2-3 0,-3 4 0,0 1 0,0-2 0,0 1 0,0-3 0,0 6 0,0-6 0,0 6 0,-3-6 0,2 3 0,-3 0 0,1 0 0,2 1 0,-3 2 0,4-6 0,-3 6 0,-2-6 0,1 7 0,-3-7 0,2 6 0,1-3 0,-4 1 0,4 2 0,-1-6 0,-5 6 0,8-6 0,-5 7 0,3-11 0,3 6 0,-6-3 0,3 1 0,-1 3 0,-2-1 0,2-2 0,1 3 0,-3-4 0,6 0 0,-6 0 0,2 0 0,-3 0 0,4 0 0,-4 0 0,4 0 0,-4 1 0,0-1 0,0 0 0,3 0 0,-2 0 0,-1-4 0,-1 3 0,-3-6 0,4 7 0,0-8 0,-3 4 0,2-4 0,-3 0 0,4 0 0,0 0 0,-4 4 0,3-3 0,-3 2 0,4-3 0,0 0 0,-3 0 0,2 0 0,-3 0 0,4 0 0,0 0 0,-4-3 0,-18-23 0,-41-30 0,31 17 0,0 0-246,-35-24 0,32 20 0,36 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1:51.555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202 235 24575,'-8'5'0,"4"-5"0,0-5 0,1 1 0,-2-4 0,1 4 0,-4-1 0,8-5 0,-8 4 0,4-5 0,-4 6 0,3-2 0,-2 2 0,6-3 0,-6 4 0,6-3 0,-6 2 0,6-3 0,-3 0 0,1 0 0,2 0 0,-3 0 0,1 0 0,2 0 0,-3 0 0,4 7 0,-3-2 0,2 10 0,-3 1 0,4 1 0,-3 3 0,5-8 0,-4 4 0,5-4 0,-3 4 0,4-3 0,-7-2 0,6-14 0,-10 9 0,6-13 0,-6 15 0,6-8 0,-7 7 0,8-6 0,-8 6 0,8-6 0,-8 6 0,7-6 0,-6 6 0,3-6 0,-1 3 0,-2-1 0,6-2 0,-2 2 0,-1-3 0,0 0 0,-1 0 0,1 0 0,1 4 0,2-4 0,-3 4 0,4-1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38:25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749 569 24575,'0'-26'0,"-3"0"0,2 17 0,-3-3 0,1 4 0,2 0 0,-6 0 0,2-7 0,1 5 0,-4-5 0,8 7 0,-8 0 0,4-1 0,-4 1 0,0-3 0,3 2 0,-6 1 0,10 0 0,-6 0 0,-1 3 0,7-6 0,-14 10 0,10-2 0,-10 3 0,-7-6 0,-5 5 0,0-8 0,-6 3 0,15-2 0,-4-2 0,7 5 0,6-2 0,-2 3 0,6-4 0,-2 0 0,2-1 0,1 1 0,-3 0 0,6 0 0,-6-3 0,6 2 0,-6-3 0,6 4 0,-3 0 0,1-4 0,-2 7 0,1-6 0,-4 3 0,4 3 0,-1-10 0,-5 13 0,8-8 0,-9 5 0,10-3 0,-6 0 0,3-4 0,-5 0 0,1-1 0,4 2 0,-3-1 0,6 3 0,-6-3 0,6 4 0,-14 7 0,9 2 0,-13 11 0,10 0 0,-2 1 0,3 2 0,-1-6 0,1 6 0,0-2 0,0 0 0,0-2 0,4-3 0,-4 0 0,4 0 0,-4 1 0,3 2 0,-2-2 0,3 3 0,-1-4 0,2 0 0,-4 4 0,5-3 0,-9-1 0,6 2 0,1-4 0,-3 5 0,6-2 0,-3-1 0,4 3 0,0-2 0,0 3 0,0-4 0,0 0 0,0 4 0,0-3 0,0 2 0,0-3 0,0 1 0,-3 2 0,2-2 0,-6 3 0,2-4 0,1 0 0,-11-25 0,9 8 0,-9-22 0,5 7 0,2 5 0,1-5 0,4 11 0,3-2 0,0 6 0,0-6 0,3 6 0,-2-3 0,3 4 0,-4 0 0,3-4 0,2 3 0,-1-3 0,0 4 0,0 0 0,0 0 0,4-3 0,0 5 0,-3-8 0,2 8 0,-3-2 0,1-2 0,2 4 0,-2-5 0,3 2 0,0 5 0,-4-7 0,3 6 0,-2-3 0,-1-3 0,4 6 0,-11-7 0,2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5:26.558"/>
    </inkml:context>
    <inkml:brush xml:id="br0">
      <inkml:brushProperty name="width" value="0.35" units="cm"/>
      <inkml:brushProperty name="height" value="0.35" units="cm"/>
      <inkml:brushProperty name="color" value="#00D700"/>
    </inkml:brush>
  </inkml:definitions>
  <inkml:trace contextRef="#ctx0" brushRef="#br0">272 4975 24575,'13'-22'0,"-5"3"0,-1 11 0,-6 0 0,6-4 0,-3 3 0,5-2 0,-1 3 0,-4 0 0,0 0 0,-1-1 0,-2-2 0,6 2 0,-2-3 0,-1 4 0,4-4 0,-4 3 0,4-2 0,-3 3 0,2 0 0,-6 0 0,6 0 0,-3-4 0,1 3 0,2-3 0,-6 4 0,2 0 0,1-4 0,-3 3 0,3-2 0,-1 3 0,2 0 0,-1 0 0,3-1 0,-6 1 0,3-3 0,-1 2 0,-2-7 0,3 8 0,-1-8 0,-2 7 0,3-2 0,-1 3 0,-2-1 0,3-6 0,-4 5 0,4-8 0,-4 9 0,4-3 0,-4 0 0,4 3 0,-3-6 0,2 6 0,1-6 0,-3 6 0,2-6 0,-3 6 0,0-3 0,0 4 0,0 0 0,4-4 0,-3 3 0,2-6 0,-3 2 0,0-3 0,0 0 0,0 0 0,0 0 0,0 0 0,0 3 0,0-2 0,0 6 0,0-7 0,0 8 0,0-4 0,0 0 0,0 3 0,0-6 0,0 6 0,0-3 0,0 1 0,0 2 0,0-3 0,0 0 0,0 3 0,0-2 0,0 3 0,0-4 0,0 3 0,0-3 0,0 4 0,0 0 0,0-3 0,0 2 0,0-7 0,0 4 0,0-4 0,-3-1 0,2 1 0,-3 4 0,1-4 0,2 8 0,-6-8 0,6 4 0,-7-4 0,8-1 0,-8 1 0,4 0 0,-1 0 0,-3-9 0,6 10 0,-3-8 0,5 10 0,0-3 0,0 3 0,0-2 0,0 2 0,0-3 0,0 0 0,0 0 0,0 3 0,0-2 0,0 6 0,0-6 0,0 6 0,0-6 0,0 2 0,0-3 0,0 3 0,0-2 0,0 3 0,0-5 0,0 1 0,0 0 0,0 4 0,0-4 0,0 7 0,0-2 0,0-1 0,0-1 0,0 1 0,0-3 0,0 6 0,0-7 0,0 4 0,0-13 0,0-2 0,0 0 0,8-24 0,-6 20 0,12-23 0,-13 31 0,5-1 0,-6 15 0,0-2 0,0 2 0,3 1 0,-2-3 0,3-2 0,-4 1 0,3-4 0,-2 4 0,3-4 0,-4 3 0,0 1 0,0 1 0,0-2 0,0-3 0,0 0 0,0 0 0,0 0 0,0-1 0,0 5 0,0-3 0,0 2 0,-4 0 0,3-2 0,-2 3 0,3-1 0,0-2 0,0 6 0,-4-6 0,3 2 0,-2-12 0,3-2 0,0-8 0,0 11 0,-4 0 0,3 12 0,-2-4 0,3 0 0,0-1 0,-4 1 0,3 0 0,-2-9 0,-1 7 0,3-7 0,-6 9 0,6-9 0,-3-2 0,4-8 0,0 8 0,0 2 0,0 9 0,0 0 0,0 3 0,0-2 0,0 6 0,0-6 0,0 2 0,0-3 0,0 3 0,0 2 0,0 3 0,0-4 0,0 3 0,0-3 0,0 4 0,0 0 0,4-4 0,-3 0 0,6-4 0,-6 3 0,3-2 0,-4-6 0,3 2 0,-2-5 0,6 7 0,-6 1 0,3 0 0,-4 0 0,0 0 0,0 3 0,0-2 0,0 6 0,0-6 0,3 6 0,-5-3 0,4 1 0,-5-2 0,3-12 0,0 7 0,0-16 0,0 16 0,-6-15 0,5 18 0,-4-9 0,5 15 0,0-3 0,0 4 0,0-3 0,-4 2 0,3-7 0,-6 4 0,6-4 0,-6 0 0,1-9 0,1 6 0,0-14 0,1 15 0,-2-16 0,1 20 0,-4-10 0,8 15 0,-6-7 0,6 4 0,-2-13 0,-1 7 0,3-7 0,-2 9 0,-1 0 0,3 3 0,-3-11 0,4 13 0,0-13 0,-3 15 0,2-6 0,-3 6 0,4-6 0,0 6 0,0-7 0,0 7 0,-3-2 0,2 3 0,-3 0 0,4-4 0,0 3 0,0-3 0,0 4 0,0-3 0,0-2 0,0-3 0,0 0 0,0 0 0,-3 3 0,2-2 0,-3 6 0,4-3 0,0 4 0,0-4 0,0 3 0,-3-2 0,2 3 0,-3-4 0,4 3 0,-3-6 0,2 6 0,-3-6 0,4 2 0,-5-12 0,0 7 0,-7-16 0,2 8 0,-7-10 0,-1 0 0,1 9 0,2 6 0,10 9 0,-2 4 0,6 0 0,-6 0 0,3-7 0,-4 2 0,-1-4 0,1 2 0,0 3 0,4-1 0,-3 1 0,6 4 0,-6-3 0,6 2 0,-6-3 0,6 4 0,-3 0 0,4-4 0,0 0 0,4-1 0,-3-2 0,2 6 0,-3-3 0,0 4 0,0 0 0,0-4 0,0 0 0,0-1 0,0 2 0,0 2 0,0 34 0,0-18 0,0 26 0,0-25 0,0 4 0,0 9 0,0 6 0,0 0 0,8 24 0,-5-20 0,10 23 0,-11-19 0,8 1 0,-9-9 0,10 6 0,-10-14 0,5 14 0,-3-15 0,-2 7 0,3-9 0,-1 0 0,-2 1 0,3 7 0,-4-5 0,0 6 0,0-9 0,0 0 0,0-4 0,0 4 0,0-4 0,0 1 0,0 2 0,0-6 0,0 3 0,0-1 0,0-2 0,0 7 0,0-7 0,0 2 0,3-3 0,-2 0 0,3 4 0,-4-3 0,3 6 0,-2-6 0,3 6 0,-4-2 0,3 3 0,-2 0 0,7-3 0,-8 2 0,4-2 0,0-1 0,-4 3 0,4-2 0,-4 3 0,4 0 0,-3 1 0,6-1 0,-6 0 0,6 0 0,-6-3 0,2 2 0,-3-6 0,0 6 0,0-6 0,0 6 0,0-6 0,0 6 0,0-6 0,0 7 0,0-4 0,4 4 0,-3 9 0,8 2 0,-8 0 0,8-2 0,-12-9 0,6 0 0,-7-3 0,4-2 0,4-2 0,-3 2 0,2-2 0,-3 3 0,4-4 0,-3 4 0,6-3 0,-6 2 0,6 1 0,-6-3 0,6 6 0,-6-2 0,8 11 0,-4-5 0,5 6 0,-6-9 0,3 0 0,-6-4 0,6 0 0,-2 0 0,-1-3 0,3 6 0,-2-2 0,3 3 0,0-4 0,-3 0 0,2 0 0,-6-3 0,6 2 0,-6-3 0,6 4 0,-3-3 0,1 6 0,2-6 0,-2 6 0,3-6 0,-4 3 0,3 0 0,-2 0 0,-1 1 0,3-2 0,-6 1 0,7-3 0,-4 3 0,0-4 0,0 4 0,-4-3 0,4 2 0,-3-3 0,6 0 0,-6 4 0,2-3 0,1 6 0,0-2 0,1-1 0,2 0 0,-6 0 0,6-3 0,-6 2 0,3-3 0,-1 4 0,-2-3 0,6 6 0,-6-2 0,10 3 0,-9 0 0,8-3 0,-9-2 0,3 1 0,-1-3 0,-2 3 0,3-4 0,-4 0 0,0 3 0,0-2 0,0 3 0,0-4 0,0 4 0,0-3 0,0 6 0,0-2 0,0 3 0,0-4 0,0 4 0,0-7 0,4 6 0,-4-3 0,4 5 0,-4-5 0,4 3 0,-3-2 0,2-1 0,1 0 0,-3-4 0,2 0 0,-3 4 0,0-3 0,0 3 0,0-4 0,0 0 0,0 3 0,0-2 0,0 3 0,0 0 0,4-3 0,-3 6 0,2-6 0,1 6 0,-3-2 0,2 3 0,1-4 0,-3 0 0,2-4 0,-3 0 0,4 4 0,-7-3 0,6 6 0,-7-6 0,8 6 0,-3-2 0,2 3 0,-3-3 0,4 2 0,-3-3 0,6 5 0,-6-1 0,6 0 0,-6 0 0,6-3 0,-6 2 0,3-6 0,-1 3 0,-2-4 0,6 0 0,-2 7 0,3-5 0,-3 5 0,-2-7 0,-3 0 0,4 4 0,-3 0 0,6 1 0,-6 2 0,2-2 0,1 3 0,-3 0 0,2 0 0,1 0 0,-3-3 0,2 2 0,3 6 0,-5-2 0,4 6 0,-1-13 0,-3 3 0,2-2 0,-3 3 0,4 0 0,-3 0 0,8 9 0,-8-7 0,4 7 0,1 0 0,-5-7 0,4 7 0,-5 0 0,0-7 0,0 7 0,0-9 0,0 0 0,0 9 0,0-7 0,0 7 0,0 0 0,0-7 0,0 7 0,-3-12 0,2 2 0,-3-2 0,0 3 0,4 0 0,-9 9 0,7-11 0,-3 10 0,2-11 0,-2-1 0,1 4 0,0-4 0,0 4 0,4 1 0,-4-1 0,0 0 0,3 0 0,-6-3 0,6-2 0,-2-3 0,-1 4 0,3-3 0,-6 6 0,3-6 0,-6 15 0,5-9 0,-4 10 0,5-9 0,-4 0 0,3 0 0,-2 0 0,6 0 0,-6-3 0,6-1 0,-3-1 0,4 2 0,0 3 0,0 0 0,0 0 0,4 0 0,-3 1 0,2-5 0,-3 3 0,4-9 0,-3 5 0,2-3 0,-3 4 0,0 1 0,0-2 0,0 1 0,0-3 0,0 6 0,0-6 0,0 6 0,-3-6 0,2 3 0,-3 0 0,1 0 0,2 1 0,-3 2 0,4-6 0,-3 6 0,-2-6 0,1 7 0,-3-7 0,2 6 0,1-3 0,-4 1 0,4 2 0,-1-6 0,-5 6 0,8-6 0,-5 7 0,3-11 0,3 6 0,-6-3 0,3 1 0,-1 3 0,-2-1 0,2-2 0,1 3 0,-3-4 0,6 0 0,-6 0 0,2 0 0,-3 0 0,4 0 0,-4 0 0,4 0 0,-4 1 0,0-1 0,0 0 0,3 0 0,-2 0 0,-1-4 0,-1 3 0,-3-6 0,4 7 0,0-8 0,-3 4 0,2-4 0,-3 0 0,4 0 0,0 0 0,-4 4 0,3-3 0,-3 2 0,4-3 0,0 0 0,-3 0 0,2 0 0,-3 0 0,4 0 0,0 0 0,-4-3 0,-18-23 0,-41-30 0,31 17 0,0 0-246,-35-24 0,32 20 0,36 36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5:26.5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5505 24575,'9'4'0,"6"-3"0,-13 6 0,12-6 0,-9 2 0,3 1 0,0-3 0,-4 2 0,4-3 0,0 0 0,0 0 0,0 0 0,0-3 0,0 2 0,1-3 0,-1 4 0,0 0 0,0 0 0,0 0 0,0 0 0,0-3 0,0 2 0,0-3 0,0 1 0,0-2 0,4-3 0,1 0 0,-1 0 0,0 4 0,-4-4 0,0 7 0,-4-6 0,4 6 0,-4-6 0,4 3 0,0-1 0,4-2 0,-3 3 0,2-5 0,-6 1 0,2 0 0,1 0 0,1 0 0,-1 0 0,-4 0 0,-1 0 0,2 0 0,-1 0 0,4 0 0,-4 0 0,1 0 0,2-1 0,-6 1 0,6-3 0,-3 2 0,1-3 0,2 4 0,-6 0 0,6 0 0,-6 0 0,6 0 0,-6 0 0,3 0 0,-1-1 0,-2 1 0,3 0 0,-1 0 0,-2 0 0,3 0 0,-1 0 0,-2 0 0,6 0 0,-2 0 0,-1 0 0,0 0 0,0 0 0,-4 0 0,8-1 0,-4 1 0,1-3 0,2 2 0,-6-3 0,6 4 0,-6 0 0,6 0 0,-6 0 0,2 0 0,-3 0 0,4 0 0,1-1 0,-1 1 0,3 0 0,-2-3 0,-1 2 0,3-3 0,-6 4 0,3 0 0,-1 3 0,2-5 0,-1 4 0,0-5 0,0-1 0,0 3 0,1-3 0,-2 4 0,1 4 0,-3-7 0,6 6 0,-6-7 0,6 4 0,-3 0 0,1 0 0,-2 0 0,1-1 0,-3 1 0,6-3 0,-6 2 0,6-3 0,-2 0 0,-1 3 0,3-2 0,-2-1 0,3 0 0,-4-1 0,4-2 0,-8 2 0,8-3 0,-7 0 0,6 0 0,-6 3 0,6-2 0,-6 6 0,2-6 0,-3 6 0,0-7 0,0 8 0,0-8 0,0 7 0,0-2 0,0 3 0,0-1 0,0 1 0,0 0 0,-3-3 0,2 2 0,-3-7 0,4 7 0,4-2 0,-3 3 0,2-4 0,1-1 0,0-3 0,4 0 0,0 0 0,1 0 0,-5 0 0,3 3 0,-6 2 0,6-1 0,-6 3 0,6-6 0,-6 6 0,3-3 0,-4 0 0,3 3 0,-2-2 0,3 3 0,-4 0 0,0-4 0,4 3 0,-4-6 0,4 6 0,-4-7 0,4 7 0,-7-6 0,6 6 0,-7-6 0,4 6 0,4-3 0,-3 4 0,2 0 0,-3-3 0,0 2 0,0-3 0,0 0 0,0 0 0,0-4 0,0-1 0,0 1 0,0 0 0,0 0 0,0 0 0,0 0 0,0-1 0,0 1 0,0 0 0,0 0 0,0 0 0,0 0 0,0-9 0,0 7 0,0-7 0,0 9 0,0-1 0,0 1 0,0 0 0,0 0 0,-5-9 0,4 7 0,-8-7 0,8 9 0,-6 3 0,6 2 0,-7 3 0,8 0 0,-8-4 0,4 3 0,-1-3 0,2 4 0,-1 0 0,3 0 0,-2 0 0,3-4 0,0 0 0,0-4 0,0-1 0,0 1 0,3 0 0,-2 4 0,3-4 0,-4 7 0,0-6 0,0 6 0,0-3 0,0 4 0,3 0 0,-2 0 0,3 0 0,-4 0 0,0 0 0,0 0 0,0 0 0,0 0 0,0 0 0,4 0 0,-4 0 0,4 0 0,-4-4 0,4-1 0,-4 1 0,4-4 0,0 4 0,-3-1 0,6-2 0,-6 3 0,2-5 0,1 1 0,-3 4 0,2 0 0,-3 4 0,0-4 0,4 0 0,0-4 0,1 3 0,2-2 0,-1-6 0,-1 6 0,4-9 0,-5 15 0,1-3 0,-1 4 0,-4 0 0,3-4 0,2 0 0,4-13 0,-4 7 0,1-7 0,-6 9 0,5-9 0,-4 7 0,4-3 0,-5 9 0,0 4 0,0 0 0,0 0 0,-3 0 0,2-4 0,-6 6 0,2-8 0,-3 9 0,0-7 0,4 4 0,-4 0 0,4 0 0,-8-4 0,3 0 0,-6-5 0,6 1 0,-3 0 0,1 4 0,2-4 0,-3 7 0,4 1 0,4 1 0,-4-1 0,4 3 0,-1-6 0,2 6 0,-1-3 0,0 0 0,-4 0 0,3 0 0,-2 0 0,3 0 0,-5 0 0,1-4 0,0 0 0,-1-13 0,4 7 0,-4-7 0,3 0 0,-3 7 0,-14-33 0,12 28 0,-10-20 0,13 27 0,-1 0 0,1 0 0,0 3 0,0-2 0,0 3 0,-3-5 0,-2 1 0,4 4 0,-2-4 0,7 7 0,-8-6 0,3 3 0,-4-13 0,4 7 0,-1-7 0,6 12 0,-3 2 0,6 2 0,-3 1 0,1 0 0,-2 0 0,1-3 0,-3-2 0,2 0 0,-5-10 0,5 11 0,-3-12 0,3 12 0,1-1 0,0 2 0,4-1 0,0 3 0,0-3 0,0 1 0,0 2 0,4-6 0,-4 2 0,4 0 0,-4 2 0,4 3 0,-3 0 0,2-1 0,-3 1 0,4-3 0,-3 2 0,6-6 0,-6 6 0,2-7 0,-3 7 0,0-2 0,4 6 0,-3-2 0,2 3 0,-3-5 0,4 1 0,-3 0 0,2 0 0,-3 0 0,4-4 0,1 3 0,-1-6 0,3 3 0,-6-1 0,6 1 0,-6 1 0,6 2 0,-2-6 0,3 2 0,0-3 0,-4 0 0,4 0 0,-7 3 0,2 1 0,-3 1 0,0-2 0,0 1 0,0 0 0,0 0 0,0 3 0,0-2 0,0 2 0,0 1 0,0-3 0,0 2 0,-3-6 0,2 6 0,-3-15 0,0 9 0,4-6 0,-4 5 0,-1-5 0,3 7 0,-3-19 0,5 18 0,-3-10 0,2 9 0,-3 0 0,0 4 0,4-4 0,-8 4 0,4-4 0,-4-1 0,0 5 0,-4-3 0,7 2 0,-6 1 0,6 0 0,1 4 0,0 0 0,1 0 0,2 0 0,-6 0 0,6-1 0,-3 1 0,1-3 0,2 2 0,-6-3 0,6 4 0,-3-4 0,4 3 0,0-6 0,-4 3 0,0-5 0,-1-7 0,-2 9 0,6-9 0,-2 15 0,3-3 0,0 4 0,0 0 0,0 0 0,0-4 0,0 0 0,0-1 0,0-2 0,0 2 0,0 1 0,0 0 0,0 4 0,0 0 0,0 0 0,0 0 0,-4 0 0,7-4 0,-6 3 0,3 1 0,-1 1 0,-2 3 0,3-5 0,-4 5 0,3-3 0,-6 2 0,6-3 0,-6 0 0,6 0 0,-2 0 0,-1 3 0,3-2 0,-3 3 0,1-4 0,-2 0 0,-3 0 0,4 0 0,-3 3 0,2-2 0,-3 6 0,0-6 0,-4 2 0,0-3 0,-1 4 0,2-3 0,-1 6 0,-1-7 0,-11-3 0,5 5 0,-14-10 0,22 11 0,-9-1 0,19 10 0,-2-3 0,3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5:26.560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8 47 24575,'5'8'0,"-1"0"0,-4 0 0,0 0 0,0 0 0,0 0 0,0 1 0,0-1 0,0 0 0,0 0 0,0 0 0,0-7 0,0 5 0,0-5 0,3 3 0,-2 4 0,6 0 0,-6 1 0,3 2 0,-1-3 0,-2 0 0,3 0 0,-4 1 0,0-1 0,0 0 0,0 3 0,0-2 0,-4 7 0,3-7 0,1-1 0,5-5 0,3-3 0,0-3 0,0-2 0,-3-3 0,5-4 0,-4 0 0,5-4 0,-3 3 0,-3 1 0,-2 12 0,-10 11 0,-2 4 0,-7 8 0,4-7 0,4-3 0,0-2 0,7-3 0,-2 0 0,-1-3 0,3 2 0,-2-2 0,3 3 0,-4 0 0,3 3 0,-6-2 0,6 7 0,-6-7 0,6 2 0,-6 1 0,6-3 0,-3 6 0,1-6 0,2 3 0,-3-4 0,4 0 0,0 0 0,0 0 0,0-7 0,4-9 0,-3-2 0,6-9 0,-2 7 0,3-4 0,0-1 0,0 1 0,-4 4 0,3 0 0,-2 4 0,3-4 0,-3 3 0,2-6 0,-3 2 0,1-3 0,2 4 0,-6 0 0,2 4 0,-3 0 0,0 7 0,0 13 0,-5 11 0,4 11 0,-8-7 0,8 6 0,-3-18 0,1 5 0,2-12 0,-3 0 0,4 1 0,0-1 0,0 0 0,0 0 0,0 0 0,0 0 0,0 0 0,0 0 0,0 0 0,0 0 0,0-7 0,0-9 0,0-14 0,0 0 0,0-11 0,0 14 0,0-6 0,4 9 0,-3 0 0,2 0 0,-3 0 0,4 3 0,-3 2 0,2 3 0,-3-1 0,4 1 0,-3 0 0,3 0 0,-4 0 0,0 0 0,0 0 0,0 0 0,0 0 0,0 0 0,0 0 0,0 0 0,-4 0 0,3-1 0,-3 1 0,4 0 0,0 0 0,0 0 0,-3 0 0,2 0 0,-3 0 0,4-4 0,0 3 0,0-2 0,-3 3 0,2 0 0,-3-1 0,4 1 0,4 4 0,-3 4 0,6 4 0,-3 4 0,5 4 0,-5-3 0,3 3 0,-2-4 0,3 0 0,-4 0 0,0 0 0,-1-3 0,-5-2 0,4-17 0,-5 3 0,3-9 0,-4 9 0,3 3 0,-6-1 0,6 1 0,-2 0 0,-1 0 0,3 0 0,-6 0 0,6 0 0,-2 0 0,-1 0 0,3 7 0,-6 2 0,6 3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5:26.561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1 1 24575,'8'8'0,"-4"0"0,0 0 0,-1 0 0,2 0 0,-1 0 0,3-3 0,-6 2 0,7-2 0,-4 3 0,0 0 0,4 0 0,-4-4 0,1 3 0,-2-2 0,1 3 0,0 0 0,1 0 0,2 0 0,-3 0 0,1 0 0,2-3 0,-6 2 0,6-2 0,-2 3 0,-1 0 0,3 0 0,-2-4 0,3 3 0,-4-2 0,4 3 0,-4 0 0,1 0 0,-2 0 0,1 0 0,-3 0 0,2 0 0,-3 0 0,4 1 0,-3-1 0,6 0 0,-3 0 0,1 0 0,-2 0 0,1-4 0,-3 4 0,6-4 0,-6 4 0,3 0 0,-1 0 0,-2 0 0,3 0 0,-4 1 0,3-5 0,-2 3 0,3-2 0,-4 3 0,0 0 0,0 0 0,0 0 0,0 0 0,0 4 0,0-3 0,0 6 0,0-6 0,0 3 0,0-4 0,0 0 0,0 0 0,0 0 0,0 0 0,0 0 0,0 0 0,0 0 0,0 0 0,0 0 0,-4 0 0,3 1 0,-6-1 0,6 0 0,-6 0 0,3 0 0,-1 0 0,-2 0 0,6 0 0,-3 0 0,4 0 0,0 0 0,-3-3 0,2 2 0,-3-3 0,4 4 0,0 1 0,0-1 0,0 0 0,4 0 0,-3 0 0,2 0 0,-3 0 0,0 0 0,0 0 0,0 0 0,0 0 0,0 0 0,0 0 0,-3 1 0,2-1 0,-3 0 0,4 0 0,0 0 0,0 0 0,0 0 0,0 0 0,0 0 0,-3 0 0,-2-7 0,1 2 0,0-7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5:26.562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202 235 24575,'-8'5'0,"4"-5"0,0-5 0,1 1 0,-2-4 0,1 4 0,-4-1 0,8-5 0,-8 4 0,4-5 0,-4 6 0,3-2 0,-2 2 0,6-3 0,-6 4 0,6-3 0,-6 2 0,6-3 0,-3 0 0,1 0 0,2 0 0,-3 0 0,1 0 0,2 0 0,-3 0 0,4 7 0,-3-2 0,2 10 0,-3 1 0,4 1 0,-3 3 0,5-8 0,-4 4 0,5-4 0,-3 4 0,4-3 0,-7-2 0,6-14 0,-10 9 0,6-13 0,-6 15 0,6-8 0,-7 7 0,8-6 0,-8 6 0,8-6 0,-8 6 0,7-6 0,-6 6 0,3-6 0,-1 3 0,-2-1 0,6-2 0,-2 2 0,-1-3 0,0 0 0,-1 0 0,1 0 0,1 4 0,2-4 0,-3 4 0,4-1 0,0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749 569 24575,'0'-26'0,"-3"0"0,2 17 0,-3-3 0,1 4 0,2 0 0,-6 0 0,2-7 0,1 5 0,-4-5 0,8 7 0,-8 0 0,4-1 0,-4 1 0,0-3 0,3 2 0,-6 1 0,10 0 0,-6 0 0,-1 3 0,7-6 0,-14 10 0,10-2 0,-10 3 0,-7-6 0,-5 5 0,0-8 0,-6 3 0,15-2 0,-4-2 0,7 5 0,6-2 0,-2 3 0,6-4 0,-2 0 0,2-1 0,1 1 0,-3 0 0,6 0 0,-6-3 0,6 2 0,-6-3 0,6 4 0,-3 0 0,1-4 0,-2 7 0,1-6 0,-4 3 0,4 3 0,-1-10 0,-5 13 0,8-8 0,-9 5 0,10-3 0,-6 0 0,3-4 0,-5 0 0,1-1 0,4 2 0,-3-1 0,6 3 0,-6-3 0,6 4 0,-14 7 0,9 2 0,-13 11 0,10 0 0,-2 1 0,3 2 0,-1-6 0,1 6 0,0-2 0,0 0 0,0-2 0,4-3 0,-4 0 0,4 0 0,-4 1 0,3 2 0,-2-2 0,3 3 0,-1-4 0,2 0 0,-4 4 0,5-3 0,-9-1 0,6 2 0,1-4 0,-3 5 0,6-2 0,-3-1 0,4 3 0,0-2 0,0 3 0,0-4 0,0 0 0,0 4 0,0-3 0,0 2 0,0-3 0,0 1 0,-3 2 0,2-2 0,-6 3 0,2-4 0,1 0 0,-11-25 0,9 8 0,-9-22 0,5 7 0,2 5 0,1-5 0,4 11 0,3-2 0,0 6 0,0-6 0,3 6 0,-2-3 0,3 4 0,-4 0 0,3-4 0,2 3 0,-1-3 0,0 4 0,0 0 0,0 0 0,4-3 0,0 5 0,-3-8 0,2 8 0,-3-2 0,1-2 0,2 4 0,-2-5 0,3 2 0,0 5 0,-4-7 0,3 6 0,-2-3 0,-1-3 0,4 6 0,-11-7 0,2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8"/>
    </inkml:context>
    <inkml:brush xml:id="br0">
      <inkml:brushProperty name="width" value="0.35" units="cm"/>
      <inkml:brushProperty name="height" value="0.35" units="cm"/>
      <inkml:brushProperty name="color" value="#00D700"/>
    </inkml:brush>
  </inkml:definitions>
  <inkml:trace contextRef="#ctx0" brushRef="#br0">272 4975 24575,'13'-22'0,"-5"3"0,-1 11 0,-6 0 0,6-4 0,-3 3 0,5-2 0,-1 3 0,-4 0 0,0 0 0,-1-1 0,-2-2 0,6 2 0,-2-3 0,-1 4 0,4-4 0,-4 3 0,4-2 0,-3 3 0,2 0 0,-6 0 0,6 0 0,-3-4 0,1 3 0,2-3 0,-6 4 0,2 0 0,1-4 0,-3 3 0,3-2 0,-1 3 0,2 0 0,-1 0 0,3-1 0,-6 1 0,3-3 0,-1 2 0,-2-7 0,3 8 0,-1-8 0,-2 7 0,3-2 0,-1 3 0,-2-1 0,3-6 0,-4 5 0,4-8 0,-4 9 0,4-3 0,-4 0 0,4 3 0,-3-6 0,2 6 0,1-6 0,-3 6 0,2-6 0,-3 6 0,0-3 0,0 4 0,0 0 0,4-4 0,-3 3 0,2-6 0,-3 2 0,0-3 0,0 0 0,0 0 0,0 0 0,0 0 0,0 3 0,0-2 0,0 6 0,0-7 0,0 8 0,0-4 0,0 0 0,0 3 0,0-6 0,0 6 0,0-3 0,0 1 0,0 2 0,0-3 0,0 0 0,0 3 0,0-2 0,0 3 0,0-4 0,0 3 0,0-3 0,0 4 0,0 0 0,0-3 0,0 2 0,0-7 0,0 4 0,0-4 0,-3-1 0,2 1 0,-3 4 0,1-4 0,2 8 0,-6-8 0,6 4 0,-7-4 0,8-1 0,-8 1 0,4 0 0,-1 0 0,-3-9 0,6 10 0,-3-8 0,5 10 0,0-3 0,0 3 0,0-2 0,0 2 0,0-3 0,0 0 0,0 0 0,0 3 0,0-2 0,0 6 0,0-6 0,0 6 0,0-6 0,0 2 0,0-3 0,0 3 0,0-2 0,0 3 0,0-5 0,0 1 0,0 0 0,0 4 0,0-4 0,0 7 0,0-2 0,0-1 0,0-1 0,0 1 0,0-3 0,0 6 0,0-7 0,0 4 0,0-13 0,0-2 0,0 0 0,8-24 0,-6 20 0,12-23 0,-13 31 0,5-1 0,-6 15 0,0-2 0,0 2 0,3 1 0,-2-3 0,3-2 0,-4 1 0,3-4 0,-2 4 0,3-4 0,-4 3 0,0 1 0,0 1 0,0-2 0,0-3 0,0 0 0,0 0 0,0 0 0,0-1 0,0 5 0,0-3 0,0 2 0,-4 0 0,3-2 0,-2 3 0,3-1 0,0-2 0,0 6 0,-4-6 0,3 2 0,-2-12 0,3-2 0,0-8 0,0 11 0,-4 0 0,3 12 0,-2-4 0,3 0 0,0-1 0,-4 1 0,3 0 0,-2-9 0,-1 7 0,3-7 0,-6 9 0,6-9 0,-3-2 0,4-8 0,0 8 0,0 2 0,0 9 0,0 0 0,0 3 0,0-2 0,0 6 0,0-6 0,0 2 0,0-3 0,0 3 0,0 2 0,0 3 0,0-4 0,0 3 0,0-3 0,0 4 0,0 0 0,4-4 0,-3 0 0,6-4 0,-6 3 0,3-2 0,-4-6 0,3 2 0,-2-5 0,6 7 0,-6 1 0,3 0 0,-4 0 0,0 0 0,0 3 0,0-2 0,0 6 0,0-6 0,3 6 0,-5-3 0,4 1 0,-5-2 0,3-12 0,0 7 0,0-16 0,0 16 0,-6-15 0,5 18 0,-4-9 0,5 15 0,0-3 0,0 4 0,0-3 0,-4 2 0,3-7 0,-6 4 0,6-4 0,-6 0 0,1-9 0,1 6 0,0-14 0,1 15 0,-2-16 0,1 20 0,-4-10 0,8 15 0,-6-7 0,6 4 0,-2-13 0,-1 7 0,3-7 0,-2 9 0,-1 0 0,3 3 0,-3-11 0,4 13 0,0-13 0,-3 15 0,2-6 0,-3 6 0,4-6 0,0 6 0,0-7 0,0 7 0,-3-2 0,2 3 0,-3 0 0,4-4 0,0 3 0,0-3 0,0 4 0,0-3 0,0-2 0,0-3 0,0 0 0,0 0 0,-3 3 0,2-2 0,-3 6 0,4-3 0,0 4 0,0-4 0,0 3 0,-3-2 0,2 3 0,-3-4 0,4 3 0,-3-6 0,2 6 0,-3-6 0,4 2 0,-5-12 0,0 7 0,-7-16 0,2 8 0,-7-10 0,-1 0 0,1 9 0,2 6 0,10 9 0,-2 4 0,6 0 0,-6 0 0,3-7 0,-4 2 0,-1-4 0,1 2 0,0 3 0,4-1 0,-3 1 0,6 4 0,-6-3 0,6 2 0,-6-3 0,6 4 0,-3 0 0,4-4 0,0 0 0,4-1 0,-3-2 0,2 6 0,-3-3 0,0 4 0,0 0 0,0-4 0,0 0 0,0-1 0,0 2 0,0 2 0,0 34 0,0-18 0,0 26 0,0-25 0,0 4 0,0 9 0,0 6 0,0 0 0,8 24 0,-5-20 0,10 23 0,-11-19 0,8 1 0,-9-9 0,10 6 0,-10-14 0,5 14 0,-3-15 0,-2 7 0,3-9 0,-1 0 0,-2 1 0,3 7 0,-4-5 0,0 6 0,0-9 0,0 0 0,0-4 0,0 4 0,0-4 0,0 1 0,0 2 0,0-6 0,0 3 0,0-1 0,0-2 0,0 7 0,0-7 0,0 2 0,3-3 0,-2 0 0,3 4 0,-4-3 0,3 6 0,-2-6 0,3 6 0,-4-2 0,3 3 0,-2 0 0,7-3 0,-8 2 0,4-2 0,0-1 0,-4 3 0,4-2 0,-4 3 0,4 0 0,-3 1 0,6-1 0,-6 0 0,6 0 0,-6-3 0,2 2 0,-3-6 0,0 6 0,0-6 0,0 6 0,0-6 0,0 6 0,0-6 0,0 7 0,0-4 0,4 4 0,-3 9 0,8 2 0,-8 0 0,8-2 0,-12-9 0,6 0 0,-7-3 0,4-2 0,4-2 0,-3 2 0,2-2 0,-3 3 0,4-4 0,-3 4 0,6-3 0,-6 2 0,6 1 0,-6-3 0,6 6 0,-6-2 0,8 11 0,-4-5 0,5 6 0,-6-9 0,3 0 0,-6-4 0,6 0 0,-2 0 0,-1-3 0,3 6 0,-2-2 0,3 3 0,0-4 0,-3 0 0,2 0 0,-6-3 0,6 2 0,-6-3 0,6 4 0,-3-3 0,1 6 0,2-6 0,-2 6 0,3-6 0,-4 3 0,3 0 0,-2 0 0,-1 1 0,3-2 0,-6 1 0,7-3 0,-4 3 0,0-4 0,0 4 0,-4-3 0,4 2 0,-3-3 0,6 0 0,-6 4 0,2-3 0,1 6 0,0-2 0,1-1 0,2 0 0,-6 0 0,6-3 0,-6 2 0,3-3 0,-1 4 0,-2-3 0,6 6 0,-6-2 0,10 3 0,-9 0 0,8-3 0,-9-2 0,3 1 0,-1-3 0,-2 3 0,3-4 0,-4 0 0,0 3 0,0-2 0,0 3 0,0-4 0,0 4 0,0-3 0,0 6 0,0-2 0,0 3 0,0-4 0,0 4 0,0-7 0,4 6 0,-4-3 0,4 5 0,-4-5 0,4 3 0,-3-2 0,2-1 0,1 0 0,-3-4 0,2 0 0,-3 4 0,0-3 0,0 3 0,0-4 0,0 0 0,0 3 0,0-2 0,0 3 0,0 0 0,4-3 0,-3 6 0,2-6 0,1 6 0,-3-2 0,2 3 0,1-4 0,-3 0 0,2-4 0,-3 0 0,4 4 0,-7-3 0,6 6 0,-7-6 0,8 6 0,-3-2 0,2 3 0,-3-3 0,4 2 0,-3-3 0,6 5 0,-6-1 0,6 0 0,-6 0 0,6-3 0,-6 2 0,3-6 0,-1 3 0,-2-4 0,6 0 0,-2 7 0,3-5 0,-3 5 0,-2-7 0,-3 0 0,4 4 0,-3 0 0,6 1 0,-6 2 0,2-2 0,1 3 0,-3 0 0,2 0 0,1 0 0,-3-3 0,2 2 0,3 6 0,-5-2 0,4 6 0,-1-13 0,-3 3 0,2-2 0,-3 3 0,4 0 0,-3 0 0,8 9 0,-8-7 0,4 7 0,1 0 0,-5-7 0,4 7 0,-5 0 0,0-7 0,0 7 0,0-9 0,0 0 0,0 9 0,0-7 0,0 7 0,0 0 0,0-7 0,0 7 0,-3-12 0,2 2 0,-3-2 0,0 3 0,4 0 0,-9 9 0,7-11 0,-3 10 0,2-11 0,-2-1 0,1 4 0,0-4 0,0 4 0,4 1 0,-4-1 0,0 0 0,3 0 0,-6-3 0,6-2 0,-2-3 0,-1 4 0,3-3 0,-6 6 0,3-6 0,-6 15 0,5-9 0,-4 10 0,5-9 0,-4 0 0,3 0 0,-2 0 0,6 0 0,-6-3 0,6-1 0,-3-1 0,4 2 0,0 3 0,0 0 0,0 0 0,4 0 0,-3 1 0,2-5 0,-3 3 0,4-9 0,-3 5 0,2-3 0,-3 4 0,0 1 0,0-2 0,0 1 0,0-3 0,0 6 0,0-6 0,0 6 0,-3-6 0,2 3 0,-3 0 0,1 0 0,2 1 0,-3 2 0,4-6 0,-3 6 0,-2-6 0,1 7 0,-3-7 0,2 6 0,1-3 0,-4 1 0,4 2 0,-1-6 0,-5 6 0,8-6 0,-5 7 0,3-11 0,3 6 0,-6-3 0,3 1 0,-1 3 0,-2-1 0,2-2 0,1 3 0,-3-4 0,6 0 0,-6 0 0,2 0 0,-3 0 0,4 0 0,-4 0 0,4 0 0,-4 1 0,0-1 0,0 0 0,3 0 0,-2 0 0,-1-4 0,-1 3 0,-3-6 0,4 7 0,0-8 0,-3 4 0,2-4 0,-3 0 0,4 0 0,0 0 0,-4 4 0,3-3 0,-3 2 0,4-3 0,0 0 0,-3 0 0,2 0 0,-3 0 0,4 0 0,0 0 0,-4-3 0,-18-23 0,-41-30 0,31 17 0,0 0-246,-35-24 0,32 20 0,36 36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5505 24575,'9'4'0,"6"-3"0,-13 6 0,12-6 0,-9 2 0,3 1 0,0-3 0,-4 2 0,4-3 0,0 0 0,0 0 0,0 0 0,0-3 0,0 2 0,1-3 0,-1 4 0,0 0 0,0 0 0,0 0 0,0 0 0,0-3 0,0 2 0,0-3 0,0 1 0,0-2 0,4-3 0,1 0 0,-1 0 0,0 4 0,-4-4 0,0 7 0,-4-6 0,4 6 0,-4-6 0,4 3 0,0-1 0,4-2 0,-3 3 0,2-5 0,-6 1 0,2 0 0,1 0 0,1 0 0,-1 0 0,-4 0 0,-1 0 0,2 0 0,-1 0 0,4 0 0,-4 0 0,1 0 0,2-1 0,-6 1 0,6-3 0,-3 2 0,1-3 0,2 4 0,-6 0 0,6 0 0,-6 0 0,6 0 0,-6 0 0,3 0 0,-1-1 0,-2 1 0,3 0 0,-1 0 0,-2 0 0,3 0 0,-1 0 0,-2 0 0,6 0 0,-2 0 0,-1 0 0,0 0 0,0 0 0,-4 0 0,8-1 0,-4 1 0,1-3 0,2 2 0,-6-3 0,6 4 0,-6 0 0,6 0 0,-6 0 0,2 0 0,-3 0 0,4 0 0,1-1 0,-1 1 0,3 0 0,-2-3 0,-1 2 0,3-3 0,-6 4 0,3 0 0,-1 3 0,2-5 0,-1 4 0,0-5 0,0-1 0,0 3 0,1-3 0,-2 4 0,1 4 0,-3-7 0,6 6 0,-6-7 0,6 4 0,-3 0 0,1 0 0,-2 0 0,1-1 0,-3 1 0,6-3 0,-6 2 0,6-3 0,-2 0 0,-1 3 0,3-2 0,-2-1 0,3 0 0,-4-1 0,4-2 0,-8 2 0,8-3 0,-7 0 0,6 0 0,-6 3 0,6-2 0,-6 6 0,2-6 0,-3 6 0,0-7 0,0 8 0,0-8 0,0 7 0,0-2 0,0 3 0,0-1 0,0 1 0,0 0 0,-3-3 0,2 2 0,-3-7 0,4 7 0,4-2 0,-3 3 0,2-4 0,1-1 0,0-3 0,4 0 0,0 0 0,1 0 0,-5 0 0,3 3 0,-6 2 0,6-1 0,-6 3 0,6-6 0,-6 6 0,3-3 0,-4 0 0,3 3 0,-2-2 0,3 3 0,-4 0 0,0-4 0,4 3 0,-4-6 0,4 6 0,-4-7 0,4 7 0,-7-6 0,6 6 0,-7-6 0,4 6 0,4-3 0,-3 4 0,2 0 0,-3-3 0,0 2 0,0-3 0,0 0 0,0 0 0,0-4 0,0-1 0,0 1 0,0 0 0,0 0 0,0 0 0,0 0 0,0-1 0,0 1 0,0 0 0,0 0 0,0 0 0,0 0 0,0-9 0,0 7 0,0-7 0,0 9 0,0-1 0,0 1 0,0 0 0,0 0 0,-5-9 0,4 7 0,-8-7 0,8 9 0,-6 3 0,6 2 0,-7 3 0,8 0 0,-8-4 0,4 3 0,-1-3 0,2 4 0,-1 0 0,3 0 0,-2 0 0,3-4 0,0 0 0,0-4 0,0-1 0,0 1 0,3 0 0,-2 4 0,3-4 0,-4 7 0,0-6 0,0 6 0,0-3 0,0 4 0,3 0 0,-2 0 0,3 0 0,-4 0 0,0 0 0,0 0 0,0 0 0,0 0 0,0 0 0,4 0 0,-4 0 0,4 0 0,-4-4 0,4-1 0,-4 1 0,4-4 0,0 4 0,-3-1 0,6-2 0,-6 3 0,2-5 0,1 1 0,-3 4 0,2 0 0,-3 4 0,0-4 0,4 0 0,0-4 0,1 3 0,2-2 0,-1-6 0,-1 6 0,4-9 0,-5 15 0,1-3 0,-1 4 0,-4 0 0,3-4 0,2 0 0,4-13 0,-4 7 0,1-7 0,-6 9 0,5-9 0,-4 7 0,4-3 0,-5 9 0,0 4 0,0 0 0,0 0 0,-3 0 0,2-4 0,-6 6 0,2-8 0,-3 9 0,0-7 0,4 4 0,-4 0 0,4 0 0,-8-4 0,3 0 0,-6-5 0,6 1 0,-3 0 0,1 4 0,2-4 0,-3 7 0,4 1 0,4 1 0,-4-1 0,4 3 0,-1-6 0,2 6 0,-1-3 0,0 0 0,-4 0 0,3 0 0,-2 0 0,3 0 0,-5 0 0,1-4 0,0 0 0,-1-13 0,4 7 0,-4-7 0,3 0 0,-3 7 0,-14-33 0,12 28 0,-10-20 0,13 27 0,-1 0 0,1 0 0,0 3 0,0-2 0,0 3 0,-3-5 0,-2 1 0,4 4 0,-2-4 0,7 7 0,-8-6 0,3 3 0,-4-13 0,4 7 0,-1-7 0,6 12 0,-3 2 0,6 2 0,-3 1 0,1 0 0,-2 0 0,1-3 0,-3-2 0,2 0 0,-5-10 0,5 11 0,-3-12 0,3 12 0,1-1 0,0 2 0,4-1 0,0 3 0,0-3 0,0 1 0,0 2 0,4-6 0,-4 2 0,4 0 0,-4 2 0,4 3 0,-3 0 0,2-1 0,-3 1 0,4-3 0,-3 2 0,6-6 0,-6 6 0,2-7 0,-3 7 0,0-2 0,4 6 0,-3-2 0,2 3 0,-3-5 0,4 1 0,-3 0 0,2 0 0,-3 0 0,4-4 0,1 3 0,-1-6 0,3 3 0,-6-1 0,6 1 0,-6 1 0,6 2 0,-2-6 0,3 2 0,0-3 0,-4 0 0,4 0 0,-7 3 0,2 1 0,-3 1 0,0-2 0,0 1 0,0 0 0,0 0 0,0 3 0,0-2 0,0 2 0,0 1 0,0-3 0,0 2 0,-3-6 0,2 6 0,-3-15 0,0 9 0,4-6 0,-4 5 0,-1-5 0,3 7 0,-3-19 0,5 18 0,-3-10 0,2 9 0,-3 0 0,0 4 0,4-4 0,-8 4 0,4-4 0,-4-1 0,0 5 0,-4-3 0,7 2 0,-6 1 0,6 0 0,1 4 0,0 0 0,1 0 0,2 0 0,-6 0 0,6-1 0,-3 1 0,1-3 0,2 2 0,-6-3 0,6 4 0,-3-4 0,4 3 0,0-6 0,-4 3 0,0-5 0,-1-7 0,-2 9 0,6-9 0,-2 15 0,3-3 0,0 4 0,0 0 0,0 0 0,0-4 0,0 0 0,0-1 0,0-2 0,0 2 0,0 1 0,0 0 0,0 4 0,0 0 0,0 0 0,0 0 0,-4 0 0,7-4 0,-6 3 0,3 1 0,-1 1 0,-2 3 0,3-5 0,-4 5 0,3-3 0,-6 2 0,6-3 0,-6 0 0,6 0 0,-2 0 0,-1 3 0,3-2 0,-3 3 0,1-4 0,-2 0 0,-3 0 0,4 0 0,-3 3 0,2-2 0,-3 6 0,0-6 0,-4 2 0,0-3 0,-1 4 0,2-3 0,-1 6 0,-1-7 0,-11-3 0,5 5 0,-14-10 0,22 11 0,-9-1 0,19 10 0,-2-3 0,3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3:56.55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5505 24575,'9'4'0,"6"-3"0,-13 6 0,12-6 0,-9 2 0,3 1 0,0-3 0,-4 2 0,4-3 0,0 0 0,0 0 0,0 0 0,0-3 0,0 2 0,1-3 0,-1 4 0,0 0 0,0 0 0,0 0 0,0 0 0,0-3 0,0 2 0,0-3 0,0 1 0,0-2 0,4-3 0,1 0 0,-1 0 0,0 4 0,-4-4 0,0 7 0,-4-6 0,4 6 0,-4-6 0,4 3 0,0-1 0,4-2 0,-3 3 0,2-5 0,-6 1 0,2 0 0,1 0 0,1 0 0,-1 0 0,-4 0 0,-1 0 0,2 0 0,-1 0 0,4 0 0,-4 0 0,1 0 0,2-1 0,-6 1 0,6-3 0,-3 2 0,1-3 0,2 4 0,-6 0 0,6 0 0,-6 0 0,6 0 0,-6 0 0,3 0 0,-1-1 0,-2 1 0,3 0 0,-1 0 0,-2 0 0,3 0 0,-1 0 0,-2 0 0,6 0 0,-2 0 0,-1 0 0,0 0 0,0 0 0,-4 0 0,8-1 0,-4 1 0,1-3 0,2 2 0,-6-3 0,6 4 0,-6 0 0,6 0 0,-6 0 0,2 0 0,-3 0 0,4 0 0,1-1 0,-1 1 0,3 0 0,-2-3 0,-1 2 0,3-3 0,-6 4 0,3 0 0,-1 3 0,2-5 0,-1 4 0,0-5 0,0-1 0,0 3 0,1-3 0,-2 4 0,1 4 0,-3-7 0,6 6 0,-6-7 0,6 4 0,-3 0 0,1 0 0,-2 0 0,1-1 0,-3 1 0,6-3 0,-6 2 0,6-3 0,-2 0 0,-1 3 0,3-2 0,-2-1 0,3 0 0,-4-1 0,4-2 0,-8 2 0,8-3 0,-7 0 0,6 0 0,-6 3 0,6-2 0,-6 6 0,2-6 0,-3 6 0,0-7 0,0 8 0,0-8 0,0 7 0,0-2 0,0 3 0,0-1 0,0 1 0,0 0 0,-3-3 0,2 2 0,-3-7 0,4 7 0,4-2 0,-3 3 0,2-4 0,1-1 0,0-3 0,4 0 0,0 0 0,1 0 0,-5 0 0,3 3 0,-6 2 0,6-1 0,-6 3 0,6-6 0,-6 6 0,3-3 0,-4 0 0,3 3 0,-2-2 0,3 3 0,-4 0 0,0-4 0,4 3 0,-4-6 0,4 6 0,-4-7 0,4 7 0,-7-6 0,6 6 0,-7-6 0,4 6 0,4-3 0,-3 4 0,2 0 0,-3-3 0,0 2 0,0-3 0,0 0 0,0 0 0,0-4 0,0-1 0,0 1 0,0 0 0,0 0 0,0 0 0,0 0 0,0-1 0,0 1 0,0 0 0,0 0 0,0 0 0,0 0 0,0-9 0,0 7 0,0-7 0,0 9 0,0-1 0,0 1 0,0 0 0,0 0 0,-5-9 0,4 7 0,-8-7 0,8 9 0,-6 3 0,6 2 0,-7 3 0,8 0 0,-8-4 0,4 3 0,-1-3 0,2 4 0,-1 0 0,3 0 0,-2 0 0,3-4 0,0 0 0,0-4 0,0-1 0,0 1 0,3 0 0,-2 4 0,3-4 0,-4 7 0,0-6 0,0 6 0,0-3 0,0 4 0,3 0 0,-2 0 0,3 0 0,-4 0 0,0 0 0,0 0 0,0 0 0,0 0 0,0 0 0,4 0 0,-4 0 0,4 0 0,-4-4 0,4-1 0,-4 1 0,4-4 0,0 4 0,-3-1 0,6-2 0,-6 3 0,2-5 0,1 1 0,-3 4 0,2 0 0,-3 4 0,0-4 0,4 0 0,0-4 0,1 3 0,2-2 0,-1-6 0,-1 6 0,4-9 0,-5 15 0,1-3 0,-1 4 0,-4 0 0,3-4 0,2 0 0,4-13 0,-4 7 0,1-7 0,-6 9 0,5-9 0,-4 7 0,4-3 0,-5 9 0,0 4 0,0 0 0,0 0 0,-3 0 0,2-4 0,-6 6 0,2-8 0,-3 9 0,0-7 0,4 4 0,-4 0 0,4 0 0,-8-4 0,3 0 0,-6-5 0,6 1 0,-3 0 0,1 4 0,2-4 0,-3 7 0,4 1 0,4 1 0,-4-1 0,4 3 0,-1-6 0,2 6 0,-1-3 0,0 0 0,-4 0 0,3 0 0,-2 0 0,3 0 0,-5 0 0,1-4 0,0 0 0,-1-13 0,4 7 0,-4-7 0,3 0 0,-3 7 0,-14-33 0,12 28 0,-10-20 0,13 27 0,-1 0 0,1 0 0,0 3 0,0-2 0,0 3 0,-3-5 0,-2 1 0,4 4 0,-2-4 0,7 7 0,-8-6 0,3 3 0,-4-13 0,4 7 0,-1-7 0,6 12 0,-3 2 0,6 2 0,-3 1 0,1 0 0,-2 0 0,1-3 0,-3-2 0,2 0 0,-5-10 0,5 11 0,-3-12 0,3 12 0,1-1 0,0 2 0,4-1 0,0 3 0,0-3 0,0 1 0,0 2 0,4-6 0,-4 2 0,4 0 0,-4 2 0,4 3 0,-3 0 0,2-1 0,-3 1 0,4-3 0,-3 2 0,6-6 0,-6 6 0,2-7 0,-3 7 0,0-2 0,4 6 0,-3-2 0,2 3 0,-3-5 0,4 1 0,-3 0 0,2 0 0,-3 0 0,4-4 0,1 3 0,-1-6 0,3 3 0,-6-1 0,6 1 0,-6 1 0,6 2 0,-2-6 0,3 2 0,0-3 0,-4 0 0,4 0 0,-7 3 0,2 1 0,-3 1 0,0-2 0,0 1 0,0 0 0,0 0 0,0 3 0,0-2 0,0 2 0,0 1 0,0-3 0,0 2 0,-3-6 0,2 6 0,-3-15 0,0 9 0,4-6 0,-4 5 0,-1-5 0,3 7 0,-3-19 0,5 18 0,-3-10 0,2 9 0,-3 0 0,0 4 0,4-4 0,-8 4 0,4-4 0,-4-1 0,0 5 0,-4-3 0,7 2 0,-6 1 0,6 0 0,1 4 0,0 0 0,1 0 0,2 0 0,-6 0 0,6-1 0,-3 1 0,1-3 0,2 2 0,-6-3 0,6 4 0,-3-4 0,4 3 0,0-6 0,-4 3 0,0-5 0,-1-7 0,-2 9 0,6-9 0,-2 15 0,3-3 0,0 4 0,0 0 0,0 0 0,0-4 0,0 0 0,0-1 0,0-2 0,0 2 0,0 1 0,0 0 0,0 4 0,0 0 0,0 0 0,0 0 0,-4 0 0,7-4 0,-6 3 0,3 1 0,-1 1 0,-2 3 0,3-5 0,-4 5 0,3-3 0,-6 2 0,6-3 0,-6 0 0,6 0 0,-2 0 0,-1 3 0,3-2 0,-3 3 0,1-4 0,-2 0 0,-3 0 0,4 0 0,-3 3 0,2-2 0,-3 6 0,0-6 0,-4 2 0,0-3 0,-1 4 0,2-3 0,-1 6 0,-1-7 0,-11-3 0,5 5 0,-14-10 0,22 11 0,-9-1 0,19 10 0,-2-3 0,3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20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8 47 24575,'5'8'0,"-1"0"0,-4 0 0,0 0 0,0 0 0,0 0 0,0 1 0,0-1 0,0 0 0,0 0 0,0 0 0,0-7 0,0 5 0,0-5 0,3 3 0,-2 4 0,6 0 0,-6 1 0,3 2 0,-1-3 0,-2 0 0,3 0 0,-4 1 0,0-1 0,0 0 0,0 3 0,0-2 0,-4 7 0,3-7 0,1-1 0,5-5 0,3-3 0,0-3 0,0-2 0,-3-3 0,5-4 0,-4 0 0,5-4 0,-3 3 0,-3 1 0,-2 12 0,-10 11 0,-2 4 0,-7 8 0,4-7 0,4-3 0,0-2 0,7-3 0,-2 0 0,-1-3 0,3 2 0,-2-2 0,3 3 0,-4 0 0,3 3 0,-6-2 0,6 7 0,-6-7 0,6 2 0,-6 1 0,6-3 0,-3 6 0,1-6 0,2 3 0,-3-4 0,4 0 0,0 0 0,0 0 0,0-7 0,4-9 0,-3-2 0,6-9 0,-2 7 0,3-4 0,0-1 0,0 1 0,-4 4 0,3 0 0,-2 4 0,3-4 0,-3 3 0,2-6 0,-3 2 0,1-3 0,2 4 0,-6 0 0,2 4 0,-3 0 0,0 7 0,0 13 0,-5 11 0,4 11 0,-8-7 0,8 6 0,-3-18 0,1 5 0,2-12 0,-3 0 0,4 1 0,0-1 0,0 0 0,0 0 0,0 0 0,0 0 0,0 0 0,0 0 0,0 0 0,0 0 0,0-7 0,0-9 0,0-14 0,0 0 0,0-11 0,0 14 0,0-6 0,4 9 0,-3 0 0,2 0 0,-3 0 0,4 3 0,-3 2 0,2 3 0,-3-1 0,4 1 0,-3 0 0,3 0 0,-4 0 0,0 0 0,0 0 0,0 0 0,0 0 0,0 0 0,0 0 0,0 0 0,-4 0 0,3-1 0,-3 1 0,4 0 0,0 0 0,0 0 0,-3 0 0,2 0 0,-3 0 0,4-4 0,0 3 0,0-2 0,-3 3 0,2 0 0,-3-1 0,4 1 0,4 4 0,-3 4 0,6 4 0,-3 4 0,5 4 0,-5-3 0,3 3 0,-2-4 0,3 0 0,-4 0 0,0 0 0,-1-3 0,-5-2 0,4-17 0,-5 3 0,3-9 0,-4 9 0,3 3 0,-6-1 0,6 1 0,-2 0 0,-1 0 0,3 0 0,-6 0 0,6 0 0,-2 0 0,-1 0 0,3 7 0,-6 2 0,6 3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21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1 1 24575,'8'8'0,"-4"0"0,0 0 0,-1 0 0,2 0 0,-1 0 0,3-3 0,-6 2 0,7-2 0,-4 3 0,0 0 0,4 0 0,-4-4 0,1 3 0,-2-2 0,1 3 0,0 0 0,1 0 0,2 0 0,-3 0 0,1 0 0,2-3 0,-6 2 0,6-2 0,-2 3 0,-1 0 0,3 0 0,-2-4 0,3 3 0,-4-2 0,4 3 0,-4 0 0,1 0 0,-2 0 0,1 0 0,-3 0 0,2 0 0,-3 0 0,4 1 0,-3-1 0,6 0 0,-3 0 0,1 0 0,-2 0 0,1-4 0,-3 4 0,6-4 0,-6 4 0,3 0 0,-1 0 0,-2 0 0,3 0 0,-4 1 0,3-5 0,-2 3 0,3-2 0,-4 3 0,0 0 0,0 0 0,0 0 0,0 0 0,0 4 0,0-3 0,0 6 0,0-6 0,0 3 0,0-4 0,0 0 0,0 0 0,0 0 0,0 0 0,0 0 0,0 0 0,0 0 0,0 0 0,0 0 0,-4 0 0,3 1 0,-6-1 0,6 0 0,-6 0 0,3 0 0,-1 0 0,-2 0 0,6 0 0,-3 0 0,4 0 0,0 0 0,-3-3 0,2 2 0,-3-3 0,4 4 0,0 1 0,0-1 0,0 0 0,4 0 0,-3 0 0,2 0 0,-3 0 0,0 0 0,0 0 0,0 0 0,0 0 0,0 0 0,0 0 0,-3 1 0,2-1 0,-3 0 0,4 0 0,0 0 0,0 0 0,0 0 0,0 0 0,0 0 0,-3 0 0,-2-7 0,1 2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22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202 235 24575,'-8'5'0,"4"-5"0,0-5 0,1 1 0,-2-4 0,1 4 0,-4-1 0,8-5 0,-8 4 0,4-5 0,-4 6 0,3-2 0,-2 2 0,6-3 0,-6 4 0,6-3 0,-6 2 0,6-3 0,-3 0 0,1 0 0,2 0 0,-3 0 0,1 0 0,2 0 0,-3 0 0,4 7 0,-3-2 0,2 10 0,-3 1 0,4 1 0,-3 3 0,5-8 0,-4 4 0,5-4 0,-3 4 0,4-3 0,-7-2 0,6-14 0,-10 9 0,6-13 0,-6 15 0,6-8 0,-7 7 0,8-6 0,-8 6 0,8-6 0,-8 6 0,7-6 0,-6 6 0,3-6 0,-1 3 0,-2-1 0,6-2 0,-2 2 0,-1-3 0,0 0 0,-1 0 0,1 0 0,1 4 0,2-4 0,-3 4 0,4-1 0,0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749 569 24575,'0'-26'0,"-3"0"0,2 17 0,-3-3 0,1 4 0,2 0 0,-6 0 0,2-7 0,1 5 0,-4-5 0,8 7 0,-8 0 0,4-1 0,-4 1 0,0-3 0,3 2 0,-6 1 0,10 0 0,-6 0 0,-1 3 0,7-6 0,-14 10 0,10-2 0,-10 3 0,-7-6 0,-5 5 0,0-8 0,-6 3 0,15-2 0,-4-2 0,7 5 0,6-2 0,-2 3 0,6-4 0,-2 0 0,2-1 0,1 1 0,-3 0 0,6 0 0,-6-3 0,6 2 0,-6-3 0,6 4 0,-3 0 0,1-4 0,-2 7 0,1-6 0,-4 3 0,4 3 0,-1-10 0,-5 13 0,8-8 0,-9 5 0,10-3 0,-6 0 0,3-4 0,-5 0 0,1-1 0,4 2 0,-3-1 0,6 3 0,-6-3 0,6 4 0,-14 7 0,9 2 0,-13 11 0,10 0 0,-2 1 0,3 2 0,-1-6 0,1 6 0,0-2 0,0 0 0,0-2 0,4-3 0,-4 0 0,4 0 0,-4 1 0,3 2 0,-2-2 0,3 3 0,-1-4 0,2 0 0,-4 4 0,5-3 0,-9-1 0,6 2 0,1-4 0,-3 5 0,6-2 0,-3-1 0,4 3 0,0-2 0,0 3 0,0-4 0,0 0 0,0 4 0,0-3 0,0 2 0,0-3 0,0 1 0,-3 2 0,2-2 0,-6 3 0,2-4 0,1 0 0,-11-25 0,9 8 0,-9-22 0,5 7 0,2 5 0,1-5 0,4 11 0,3-2 0,0 6 0,0-6 0,3 6 0,-2-3 0,3 4 0,-4 0 0,3-4 0,2 3 0,-1-3 0,0 4 0,0 0 0,0 0 0,4-3 0,0 5 0,-3-8 0,2 8 0,-3-2 0,1-2 0,2 4 0,-2-5 0,3 2 0,0 5 0,-4-7 0,3 6 0,-2-3 0,-1-3 0,4 6 0,-11-7 0,2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8"/>
    </inkml:context>
    <inkml:brush xml:id="br0">
      <inkml:brushProperty name="width" value="0.35" units="cm"/>
      <inkml:brushProperty name="height" value="0.35" units="cm"/>
      <inkml:brushProperty name="color" value="#00D700"/>
    </inkml:brush>
  </inkml:definitions>
  <inkml:trace contextRef="#ctx0" brushRef="#br0">272 4975 24575,'13'-22'0,"-5"3"0,-1 11 0,-6 0 0,6-4 0,-3 3 0,5-2 0,-1 3 0,-4 0 0,0 0 0,-1-1 0,-2-2 0,6 2 0,-2-3 0,-1 4 0,4-4 0,-4 3 0,4-2 0,-3 3 0,2 0 0,-6 0 0,6 0 0,-3-4 0,1 3 0,2-3 0,-6 4 0,2 0 0,1-4 0,-3 3 0,3-2 0,-1 3 0,2 0 0,-1 0 0,3-1 0,-6 1 0,3-3 0,-1 2 0,-2-7 0,3 8 0,-1-8 0,-2 7 0,3-2 0,-1 3 0,-2-1 0,3-6 0,-4 5 0,4-8 0,-4 9 0,4-3 0,-4 0 0,4 3 0,-3-6 0,2 6 0,1-6 0,-3 6 0,2-6 0,-3 6 0,0-3 0,0 4 0,0 0 0,4-4 0,-3 3 0,2-6 0,-3 2 0,0-3 0,0 0 0,0 0 0,0 0 0,0 0 0,0 3 0,0-2 0,0 6 0,0-7 0,0 8 0,0-4 0,0 0 0,0 3 0,0-6 0,0 6 0,0-3 0,0 1 0,0 2 0,0-3 0,0 0 0,0 3 0,0-2 0,0 3 0,0-4 0,0 3 0,0-3 0,0 4 0,0 0 0,0-3 0,0 2 0,0-7 0,0 4 0,0-4 0,-3-1 0,2 1 0,-3 4 0,1-4 0,2 8 0,-6-8 0,6 4 0,-7-4 0,8-1 0,-8 1 0,4 0 0,-1 0 0,-3-9 0,6 10 0,-3-8 0,5 10 0,0-3 0,0 3 0,0-2 0,0 2 0,0-3 0,0 0 0,0 0 0,0 3 0,0-2 0,0 6 0,0-6 0,0 6 0,0-6 0,0 2 0,0-3 0,0 3 0,0-2 0,0 3 0,0-5 0,0 1 0,0 0 0,0 4 0,0-4 0,0 7 0,0-2 0,0-1 0,0-1 0,0 1 0,0-3 0,0 6 0,0-7 0,0 4 0,0-13 0,0-2 0,0 0 0,8-24 0,-6 20 0,12-23 0,-13 31 0,5-1 0,-6 15 0,0-2 0,0 2 0,3 1 0,-2-3 0,3-2 0,-4 1 0,3-4 0,-2 4 0,3-4 0,-4 3 0,0 1 0,0 1 0,0-2 0,0-3 0,0 0 0,0 0 0,0 0 0,0-1 0,0 5 0,0-3 0,0 2 0,-4 0 0,3-2 0,-2 3 0,3-1 0,0-2 0,0 6 0,-4-6 0,3 2 0,-2-12 0,3-2 0,0-8 0,0 11 0,-4 0 0,3 12 0,-2-4 0,3 0 0,0-1 0,-4 1 0,3 0 0,-2-9 0,-1 7 0,3-7 0,-6 9 0,6-9 0,-3-2 0,4-8 0,0 8 0,0 2 0,0 9 0,0 0 0,0 3 0,0-2 0,0 6 0,0-6 0,0 2 0,0-3 0,0 3 0,0 2 0,0 3 0,0-4 0,0 3 0,0-3 0,0 4 0,0 0 0,4-4 0,-3 0 0,6-4 0,-6 3 0,3-2 0,-4-6 0,3 2 0,-2-5 0,6 7 0,-6 1 0,3 0 0,-4 0 0,0 0 0,0 3 0,0-2 0,0 6 0,0-6 0,3 6 0,-5-3 0,4 1 0,-5-2 0,3-12 0,0 7 0,0-16 0,0 16 0,-6-15 0,5 18 0,-4-9 0,5 15 0,0-3 0,0 4 0,0-3 0,-4 2 0,3-7 0,-6 4 0,6-4 0,-6 0 0,1-9 0,1 6 0,0-14 0,1 15 0,-2-16 0,1 20 0,-4-10 0,8 15 0,-6-7 0,6 4 0,-2-13 0,-1 7 0,3-7 0,-2 9 0,-1 0 0,3 3 0,-3-11 0,4 13 0,0-13 0,-3 15 0,2-6 0,-3 6 0,4-6 0,0 6 0,0-7 0,0 7 0,-3-2 0,2 3 0,-3 0 0,4-4 0,0 3 0,0-3 0,0 4 0,0-3 0,0-2 0,0-3 0,0 0 0,0 0 0,-3 3 0,2-2 0,-3 6 0,4-3 0,0 4 0,0-4 0,0 3 0,-3-2 0,2 3 0,-3-4 0,4 3 0,-3-6 0,2 6 0,-3-6 0,4 2 0,-5-12 0,0 7 0,-7-16 0,2 8 0,-7-10 0,-1 0 0,1 9 0,2 6 0,10 9 0,-2 4 0,6 0 0,-6 0 0,3-7 0,-4 2 0,-1-4 0,1 2 0,0 3 0,4-1 0,-3 1 0,6 4 0,-6-3 0,6 2 0,-6-3 0,6 4 0,-3 0 0,4-4 0,0 0 0,4-1 0,-3-2 0,2 6 0,-3-3 0,0 4 0,0 0 0,0-4 0,0 0 0,0-1 0,0 2 0,0 2 0,0 34 0,0-18 0,0 26 0,0-25 0,0 4 0,0 9 0,0 6 0,0 0 0,8 24 0,-5-20 0,10 23 0,-11-19 0,8 1 0,-9-9 0,10 6 0,-10-14 0,5 14 0,-3-15 0,-2 7 0,3-9 0,-1 0 0,-2 1 0,3 7 0,-4-5 0,0 6 0,0-9 0,0 0 0,0-4 0,0 4 0,0-4 0,0 1 0,0 2 0,0-6 0,0 3 0,0-1 0,0-2 0,0 7 0,0-7 0,0 2 0,3-3 0,-2 0 0,3 4 0,-4-3 0,3 6 0,-2-6 0,3 6 0,-4-2 0,3 3 0,-2 0 0,7-3 0,-8 2 0,4-2 0,0-1 0,-4 3 0,4-2 0,-4 3 0,4 0 0,-3 1 0,6-1 0,-6 0 0,6 0 0,-6-3 0,2 2 0,-3-6 0,0 6 0,0-6 0,0 6 0,0-6 0,0 6 0,0-6 0,0 7 0,0-4 0,4 4 0,-3 9 0,8 2 0,-8 0 0,8-2 0,-12-9 0,6 0 0,-7-3 0,4-2 0,4-2 0,-3 2 0,2-2 0,-3 3 0,4-4 0,-3 4 0,6-3 0,-6 2 0,6 1 0,-6-3 0,6 6 0,-6-2 0,8 11 0,-4-5 0,5 6 0,-6-9 0,3 0 0,-6-4 0,6 0 0,-2 0 0,-1-3 0,3 6 0,-2-2 0,3 3 0,0-4 0,-3 0 0,2 0 0,-6-3 0,6 2 0,-6-3 0,6 4 0,-3-3 0,1 6 0,2-6 0,-2 6 0,3-6 0,-4 3 0,3 0 0,-2 0 0,-1 1 0,3-2 0,-6 1 0,7-3 0,-4 3 0,0-4 0,0 4 0,-4-3 0,4 2 0,-3-3 0,6 0 0,-6 4 0,2-3 0,1 6 0,0-2 0,1-1 0,2 0 0,-6 0 0,6-3 0,-6 2 0,3-3 0,-1 4 0,-2-3 0,6 6 0,-6-2 0,10 3 0,-9 0 0,8-3 0,-9-2 0,3 1 0,-1-3 0,-2 3 0,3-4 0,-4 0 0,0 3 0,0-2 0,0 3 0,0-4 0,0 4 0,0-3 0,0 6 0,0-2 0,0 3 0,0-4 0,0 4 0,0-7 0,4 6 0,-4-3 0,4 5 0,-4-5 0,4 3 0,-3-2 0,2-1 0,1 0 0,-3-4 0,2 0 0,-3 4 0,0-3 0,0 3 0,0-4 0,0 0 0,0 3 0,0-2 0,0 3 0,0 0 0,4-3 0,-3 6 0,2-6 0,1 6 0,-3-2 0,2 3 0,1-4 0,-3 0 0,2-4 0,-3 0 0,4 4 0,-7-3 0,6 6 0,-7-6 0,8 6 0,-3-2 0,2 3 0,-3-3 0,4 2 0,-3-3 0,6 5 0,-6-1 0,6 0 0,-6 0 0,6-3 0,-6 2 0,3-6 0,-1 3 0,-2-4 0,6 0 0,-2 7 0,3-5 0,-3 5 0,-2-7 0,-3 0 0,4 4 0,-3 0 0,6 1 0,-6 2 0,2-2 0,1 3 0,-3 0 0,2 0 0,1 0 0,-3-3 0,2 2 0,3 6 0,-5-2 0,4 6 0,-1-13 0,-3 3 0,2-2 0,-3 3 0,4 0 0,-3 0 0,8 9 0,-8-7 0,4 7 0,1 0 0,-5-7 0,4 7 0,-5 0 0,0-7 0,0 7 0,0-9 0,0 0 0,0 9 0,0-7 0,0 7 0,0 0 0,0-7 0,0 7 0,-3-12 0,2 2 0,-3-2 0,0 3 0,4 0 0,-9 9 0,7-11 0,-3 10 0,2-11 0,-2-1 0,1 4 0,0-4 0,0 4 0,4 1 0,-4-1 0,0 0 0,3 0 0,-6-3 0,6-2 0,-2-3 0,-1 4 0,3-3 0,-6 6 0,3-6 0,-6 15 0,5-9 0,-4 10 0,5-9 0,-4 0 0,3 0 0,-2 0 0,6 0 0,-6-3 0,6-1 0,-3-1 0,4 2 0,0 3 0,0 0 0,0 0 0,4 0 0,-3 1 0,2-5 0,-3 3 0,4-9 0,-3 5 0,2-3 0,-3 4 0,0 1 0,0-2 0,0 1 0,0-3 0,0 6 0,0-6 0,0 6 0,-3-6 0,2 3 0,-3 0 0,1 0 0,2 1 0,-3 2 0,4-6 0,-3 6 0,-2-6 0,1 7 0,-3-7 0,2 6 0,1-3 0,-4 1 0,4 2 0,-1-6 0,-5 6 0,8-6 0,-5 7 0,3-11 0,3 6 0,-6-3 0,3 1 0,-1 3 0,-2-1 0,2-2 0,1 3 0,-3-4 0,6 0 0,-6 0 0,2 0 0,-3 0 0,4 0 0,-4 0 0,4 0 0,-4 1 0,0-1 0,0 0 0,3 0 0,-2 0 0,-1-4 0,-1 3 0,-3-6 0,4 7 0,0-8 0,-3 4 0,2-4 0,-3 0 0,4 0 0,0 0 0,-4 4 0,3-3 0,-3 2 0,4-3 0,0 0 0,-3 0 0,2 0 0,-3 0 0,4 0 0,0 0 0,-4-3 0,-18-23 0,-41-30 0,31 17 0,0 0-246,-35-24 0,32 20 0,36 36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5505 24575,'9'4'0,"6"-3"0,-13 6 0,12-6 0,-9 2 0,3 1 0,0-3 0,-4 2 0,4-3 0,0 0 0,0 0 0,0 0 0,0-3 0,0 2 0,1-3 0,-1 4 0,0 0 0,0 0 0,0 0 0,0 0 0,0-3 0,0 2 0,0-3 0,0 1 0,0-2 0,4-3 0,1 0 0,-1 0 0,0 4 0,-4-4 0,0 7 0,-4-6 0,4 6 0,-4-6 0,4 3 0,0-1 0,4-2 0,-3 3 0,2-5 0,-6 1 0,2 0 0,1 0 0,1 0 0,-1 0 0,-4 0 0,-1 0 0,2 0 0,-1 0 0,4 0 0,-4 0 0,1 0 0,2-1 0,-6 1 0,6-3 0,-3 2 0,1-3 0,2 4 0,-6 0 0,6 0 0,-6 0 0,6 0 0,-6 0 0,3 0 0,-1-1 0,-2 1 0,3 0 0,-1 0 0,-2 0 0,3 0 0,-1 0 0,-2 0 0,6 0 0,-2 0 0,-1 0 0,0 0 0,0 0 0,-4 0 0,8-1 0,-4 1 0,1-3 0,2 2 0,-6-3 0,6 4 0,-6 0 0,6 0 0,-6 0 0,2 0 0,-3 0 0,4 0 0,1-1 0,-1 1 0,3 0 0,-2-3 0,-1 2 0,3-3 0,-6 4 0,3 0 0,-1 3 0,2-5 0,-1 4 0,0-5 0,0-1 0,0 3 0,1-3 0,-2 4 0,1 4 0,-3-7 0,6 6 0,-6-7 0,6 4 0,-3 0 0,1 0 0,-2 0 0,1-1 0,-3 1 0,6-3 0,-6 2 0,6-3 0,-2 0 0,-1 3 0,3-2 0,-2-1 0,3 0 0,-4-1 0,4-2 0,-8 2 0,8-3 0,-7 0 0,6 0 0,-6 3 0,6-2 0,-6 6 0,2-6 0,-3 6 0,0-7 0,0 8 0,0-8 0,0 7 0,0-2 0,0 3 0,0-1 0,0 1 0,0 0 0,-3-3 0,2 2 0,-3-7 0,4 7 0,4-2 0,-3 3 0,2-4 0,1-1 0,0-3 0,4 0 0,0 0 0,1 0 0,-5 0 0,3 3 0,-6 2 0,6-1 0,-6 3 0,6-6 0,-6 6 0,3-3 0,-4 0 0,3 3 0,-2-2 0,3 3 0,-4 0 0,0-4 0,4 3 0,-4-6 0,4 6 0,-4-7 0,4 7 0,-7-6 0,6 6 0,-7-6 0,4 6 0,4-3 0,-3 4 0,2 0 0,-3-3 0,0 2 0,0-3 0,0 0 0,0 0 0,0-4 0,0-1 0,0 1 0,0 0 0,0 0 0,0 0 0,0 0 0,0-1 0,0 1 0,0 0 0,0 0 0,0 0 0,0 0 0,0-9 0,0 7 0,0-7 0,0 9 0,0-1 0,0 1 0,0 0 0,0 0 0,-5-9 0,4 7 0,-8-7 0,8 9 0,-6 3 0,6 2 0,-7 3 0,8 0 0,-8-4 0,4 3 0,-1-3 0,2 4 0,-1 0 0,3 0 0,-2 0 0,3-4 0,0 0 0,0-4 0,0-1 0,0 1 0,3 0 0,-2 4 0,3-4 0,-4 7 0,0-6 0,0 6 0,0-3 0,0 4 0,3 0 0,-2 0 0,3 0 0,-4 0 0,0 0 0,0 0 0,0 0 0,0 0 0,0 0 0,4 0 0,-4 0 0,4 0 0,-4-4 0,4-1 0,-4 1 0,4-4 0,0 4 0,-3-1 0,6-2 0,-6 3 0,2-5 0,1 1 0,-3 4 0,2 0 0,-3 4 0,0-4 0,4 0 0,0-4 0,1 3 0,2-2 0,-1-6 0,-1 6 0,4-9 0,-5 15 0,1-3 0,-1 4 0,-4 0 0,3-4 0,2 0 0,4-13 0,-4 7 0,1-7 0,-6 9 0,5-9 0,-4 7 0,4-3 0,-5 9 0,0 4 0,0 0 0,0 0 0,-3 0 0,2-4 0,-6 6 0,2-8 0,-3 9 0,0-7 0,4 4 0,-4 0 0,4 0 0,-8-4 0,3 0 0,-6-5 0,6 1 0,-3 0 0,1 4 0,2-4 0,-3 7 0,4 1 0,4 1 0,-4-1 0,4 3 0,-1-6 0,2 6 0,-1-3 0,0 0 0,-4 0 0,3 0 0,-2 0 0,3 0 0,-5 0 0,1-4 0,0 0 0,-1-13 0,4 7 0,-4-7 0,3 0 0,-3 7 0,-14-33 0,12 28 0,-10-20 0,13 27 0,-1 0 0,1 0 0,0 3 0,0-2 0,0 3 0,-3-5 0,-2 1 0,4 4 0,-2-4 0,7 7 0,-8-6 0,3 3 0,-4-13 0,4 7 0,-1-7 0,6 12 0,-3 2 0,6 2 0,-3 1 0,1 0 0,-2 0 0,1-3 0,-3-2 0,2 0 0,-5-10 0,5 11 0,-3-12 0,3 12 0,1-1 0,0 2 0,4-1 0,0 3 0,0-3 0,0 1 0,0 2 0,4-6 0,-4 2 0,4 0 0,-4 2 0,4 3 0,-3 0 0,2-1 0,-3 1 0,4-3 0,-3 2 0,6-6 0,-6 6 0,2-7 0,-3 7 0,0-2 0,4 6 0,-3-2 0,2 3 0,-3-5 0,4 1 0,-3 0 0,2 0 0,-3 0 0,4-4 0,1 3 0,-1-6 0,3 3 0,-6-1 0,6 1 0,-6 1 0,6 2 0,-2-6 0,3 2 0,0-3 0,-4 0 0,4 0 0,-7 3 0,2 1 0,-3 1 0,0-2 0,0 1 0,0 0 0,0 0 0,0 3 0,0-2 0,0 2 0,0 1 0,0-3 0,0 2 0,-3-6 0,2 6 0,-3-15 0,0 9 0,4-6 0,-4 5 0,-1-5 0,3 7 0,-3-19 0,5 18 0,-3-10 0,2 9 0,-3 0 0,0 4 0,4-4 0,-8 4 0,4-4 0,-4-1 0,0 5 0,-4-3 0,7 2 0,-6 1 0,6 0 0,1 4 0,0 0 0,1 0 0,2 0 0,-6 0 0,6-1 0,-3 1 0,1-3 0,2 2 0,-6-3 0,6 4 0,-3-4 0,4 3 0,0-6 0,-4 3 0,0-5 0,-1-7 0,-2 9 0,6-9 0,-2 15 0,3-3 0,0 4 0,0 0 0,0 0 0,0-4 0,0 0 0,0-1 0,0-2 0,0 2 0,0 1 0,0 0 0,0 4 0,0 0 0,0 0 0,0 0 0,-4 0 0,7-4 0,-6 3 0,3 1 0,-1 1 0,-2 3 0,3-5 0,-4 5 0,3-3 0,-6 2 0,6-3 0,-6 0 0,6 0 0,-2 0 0,-1 3 0,3-2 0,-3 3 0,1-4 0,-2 0 0,-3 0 0,4 0 0,-3 3 0,2-2 0,-3 6 0,0-6 0,-4 2 0,0-3 0,-1 4 0,2-3 0,-1 6 0,-1-7 0,-11-3 0,5 5 0,-14-10 0,22 11 0,-9-1 0,19 10 0,-2-3 0,3 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20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8 47 24575,'5'8'0,"-1"0"0,-4 0 0,0 0 0,0 0 0,0 0 0,0 1 0,0-1 0,0 0 0,0 0 0,0 0 0,0-7 0,0 5 0,0-5 0,3 3 0,-2 4 0,6 0 0,-6 1 0,3 2 0,-1-3 0,-2 0 0,3 0 0,-4 1 0,0-1 0,0 0 0,0 3 0,0-2 0,-4 7 0,3-7 0,1-1 0,5-5 0,3-3 0,0-3 0,0-2 0,-3-3 0,5-4 0,-4 0 0,5-4 0,-3 3 0,-3 1 0,-2 12 0,-10 11 0,-2 4 0,-7 8 0,4-7 0,4-3 0,0-2 0,7-3 0,-2 0 0,-1-3 0,3 2 0,-2-2 0,3 3 0,-4 0 0,3 3 0,-6-2 0,6 7 0,-6-7 0,6 2 0,-6 1 0,6-3 0,-3 6 0,1-6 0,2 3 0,-3-4 0,4 0 0,0 0 0,0 0 0,0-7 0,4-9 0,-3-2 0,6-9 0,-2 7 0,3-4 0,0-1 0,0 1 0,-4 4 0,3 0 0,-2 4 0,3-4 0,-3 3 0,2-6 0,-3 2 0,1-3 0,2 4 0,-6 0 0,2 4 0,-3 0 0,0 7 0,0 13 0,-5 11 0,4 11 0,-8-7 0,8 6 0,-3-18 0,1 5 0,2-12 0,-3 0 0,4 1 0,0-1 0,0 0 0,0 0 0,0 0 0,0 0 0,0 0 0,0 0 0,0 0 0,0 0 0,0-7 0,0-9 0,0-14 0,0 0 0,0-11 0,0 14 0,0-6 0,4 9 0,-3 0 0,2 0 0,-3 0 0,4 3 0,-3 2 0,2 3 0,-3-1 0,4 1 0,-3 0 0,3 0 0,-4 0 0,0 0 0,0 0 0,0 0 0,0 0 0,0 0 0,0 0 0,0 0 0,-4 0 0,3-1 0,-3 1 0,4 0 0,0 0 0,0 0 0,-3 0 0,2 0 0,-3 0 0,4-4 0,0 3 0,0-2 0,-3 3 0,2 0 0,-3-1 0,4 1 0,4 4 0,-3 4 0,6 4 0,-3 4 0,5 4 0,-5-3 0,3 3 0,-2-4 0,3 0 0,-4 0 0,0 0 0,-1-3 0,-5-2 0,4-17 0,-5 3 0,3-9 0,-4 9 0,3 3 0,-6-1 0,6 1 0,-2 0 0,-1 0 0,3 0 0,-6 0 0,6 0 0,-2 0 0,-1 0 0,3 7 0,-6 2 0,6 3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21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1 1 24575,'8'8'0,"-4"0"0,0 0 0,-1 0 0,2 0 0,-1 0 0,3-3 0,-6 2 0,7-2 0,-4 3 0,0 0 0,4 0 0,-4-4 0,1 3 0,-2-2 0,1 3 0,0 0 0,1 0 0,2 0 0,-3 0 0,1 0 0,2-3 0,-6 2 0,6-2 0,-2 3 0,-1 0 0,3 0 0,-2-4 0,3 3 0,-4-2 0,4 3 0,-4 0 0,1 0 0,-2 0 0,1 0 0,-3 0 0,2 0 0,-3 0 0,4 1 0,-3-1 0,6 0 0,-3 0 0,1 0 0,-2 0 0,1-4 0,-3 4 0,6-4 0,-6 4 0,3 0 0,-1 0 0,-2 0 0,3 0 0,-4 1 0,3-5 0,-2 3 0,3-2 0,-4 3 0,0 0 0,0 0 0,0 0 0,0 0 0,0 4 0,0-3 0,0 6 0,0-6 0,0 3 0,0-4 0,0 0 0,0 0 0,0 0 0,0 0 0,0 0 0,0 0 0,0 0 0,0 0 0,0 0 0,-4 0 0,3 1 0,-6-1 0,6 0 0,-6 0 0,3 0 0,-1 0 0,-2 0 0,6 0 0,-3 0 0,4 0 0,0 0 0,-3-3 0,2 2 0,-3-3 0,4 4 0,0 1 0,0-1 0,0 0 0,4 0 0,-3 0 0,2 0 0,-3 0 0,0 0 0,0 0 0,0 0 0,0 0 0,0 0 0,0 0 0,-3 1 0,2-1 0,-3 0 0,4 0 0,0 0 0,0 0 0,0 0 0,0 0 0,0 0 0,-3 0 0,-2-7 0,1 2 0,0-7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22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202 235 24575,'-8'5'0,"4"-5"0,0-5 0,1 1 0,-2-4 0,1 4 0,-4-1 0,8-5 0,-8 4 0,4-5 0,-4 6 0,3-2 0,-2 2 0,6-3 0,-6 4 0,6-3 0,-6 2 0,6-3 0,-3 0 0,1 0 0,2 0 0,-3 0 0,1 0 0,2 0 0,-3 0 0,4 7 0,-3-2 0,2 10 0,-3 1 0,4 1 0,-3 3 0,5-8 0,-4 4 0,5-4 0,-3 4 0,4-3 0,-7-2 0,6-14 0,-10 9 0,6-13 0,-6 15 0,6-8 0,-7 7 0,8-6 0,-8 6 0,8-6 0,-8 6 0,7-6 0,-6 6 0,3-6 0,-1 3 0,-2-1 0,6-2 0,-2 2 0,-1-3 0,0 0 0,-1 0 0,1 0 0,1 4 0,2-4 0,-3 4 0,4-1 0,0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749 569 24575,'0'-26'0,"-3"0"0,2 17 0,-3-3 0,1 4 0,2 0 0,-6 0 0,2-7 0,1 5 0,-4-5 0,8 7 0,-8 0 0,4-1 0,-4 1 0,0-3 0,3 2 0,-6 1 0,10 0 0,-6 0 0,-1 3 0,7-6 0,-14 10 0,10-2 0,-10 3 0,-7-6 0,-5 5 0,0-8 0,-6 3 0,15-2 0,-4-2 0,7 5 0,6-2 0,-2 3 0,6-4 0,-2 0 0,2-1 0,1 1 0,-3 0 0,6 0 0,-6-3 0,6 2 0,-6-3 0,6 4 0,-3 0 0,1-4 0,-2 7 0,1-6 0,-4 3 0,4 3 0,-1-10 0,-5 13 0,8-8 0,-9 5 0,10-3 0,-6 0 0,3-4 0,-5 0 0,1-1 0,4 2 0,-3-1 0,6 3 0,-6-3 0,6 4 0,-14 7 0,9 2 0,-13 11 0,10 0 0,-2 1 0,3 2 0,-1-6 0,1 6 0,0-2 0,0 0 0,0-2 0,4-3 0,-4 0 0,4 0 0,-4 1 0,3 2 0,-2-2 0,3 3 0,-1-4 0,2 0 0,-4 4 0,5-3 0,-9-1 0,6 2 0,1-4 0,-3 5 0,6-2 0,-3-1 0,4 3 0,0-2 0,0 3 0,0-4 0,0 0 0,0 4 0,0-3 0,0 2 0,0-3 0,0 1 0,-3 2 0,2-2 0,-6 3 0,2-4 0,1 0 0,-11-25 0,9 8 0,-9-22 0,5 7 0,2 5 0,1-5 0,4 11 0,3-2 0,0 6 0,0-6 0,3 6 0,-2-3 0,3 4 0,-4 0 0,3-4 0,2 3 0,-1-3 0,0 4 0,0 0 0,0 0 0,4-3 0,0 5 0,-3-8 0,2 8 0,-3-2 0,1-2 0,2 4 0,-2-5 0,3 2 0,0 5 0,-4-7 0,3 6 0,-2-3 0,-1-3 0,4 6 0,-11-7 0,2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3:56.552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8 47 24575,'5'8'0,"-1"0"0,-4 0 0,0 0 0,0 0 0,0 0 0,0 1 0,0-1 0,0 0 0,0 0 0,0 0 0,0-7 0,0 5 0,0-5 0,3 3 0,-2 4 0,6 0 0,-6 1 0,3 2 0,-1-3 0,-2 0 0,3 0 0,-4 1 0,0-1 0,0 0 0,0 3 0,0-2 0,-4 7 0,3-7 0,1-1 0,5-5 0,3-3 0,0-3 0,0-2 0,-3-3 0,5-4 0,-4 0 0,5-4 0,-3 3 0,-3 1 0,-2 12 0,-10 11 0,-2 4 0,-7 8 0,4-7 0,4-3 0,0-2 0,7-3 0,-2 0 0,-1-3 0,3 2 0,-2-2 0,3 3 0,-4 0 0,3 3 0,-6-2 0,6 7 0,-6-7 0,6 2 0,-6 1 0,6-3 0,-3 6 0,1-6 0,2 3 0,-3-4 0,4 0 0,0 0 0,0 0 0,0-7 0,4-9 0,-3-2 0,6-9 0,-2 7 0,3-4 0,0-1 0,0 1 0,-4 4 0,3 0 0,-2 4 0,3-4 0,-3 3 0,2-6 0,-3 2 0,1-3 0,2 4 0,-6 0 0,2 4 0,-3 0 0,0 7 0,0 13 0,-5 11 0,4 11 0,-8-7 0,8 6 0,-3-18 0,1 5 0,2-12 0,-3 0 0,4 1 0,0-1 0,0 0 0,0 0 0,0 0 0,0 0 0,0 0 0,0 0 0,0 0 0,0 0 0,0-7 0,0-9 0,0-14 0,0 0 0,0-11 0,0 14 0,0-6 0,4 9 0,-3 0 0,2 0 0,-3 0 0,4 3 0,-3 2 0,2 3 0,-3-1 0,4 1 0,-3 0 0,3 0 0,-4 0 0,0 0 0,0 0 0,0 0 0,0 0 0,0 0 0,0 0 0,0 0 0,-4 0 0,3-1 0,-3 1 0,4 0 0,0 0 0,0 0 0,-3 0 0,2 0 0,-3 0 0,4-4 0,0 3 0,0-2 0,-3 3 0,2 0 0,-3-1 0,4 1 0,4 4 0,-3 4 0,6 4 0,-3 4 0,5 4 0,-5-3 0,3 3 0,-2-4 0,3 0 0,-4 0 0,0 0 0,-1-3 0,-5-2 0,4-17 0,-5 3 0,3-9 0,-4 9 0,3 3 0,-6-1 0,6 1 0,-2 0 0,-1 0 0,3 0 0,-6 0 0,6 0 0,-2 0 0,-1 0 0,3 7 0,-6 2 0,6 3 0,-3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1:40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749 569 24575,'0'-26'0,"-3"0"0,2 17 0,-3-3 0,1 4 0,2 0 0,-6 0 0,2-7 0,1 5 0,-4-5 0,8 7 0,-8 0 0,4-1 0,-4 1 0,0-3 0,3 2 0,-6 1 0,10 0 0,-6 0 0,-1 3 0,7-6 0,-14 10 0,10-2 0,-10 3 0,-7-6 0,-5 5 0,0-8 0,-6 3 0,15-2 0,-4-2 0,7 5 0,6-2 0,-2 3 0,6-4 0,-2 0 0,2-1 0,1 1 0,-3 0 0,6 0 0,-6-3 0,6 2 0,-6-3 0,6 4 0,-3 0 0,1-4 0,-2 7 0,1-6 0,-4 3 0,4 3 0,-1-10 0,-5 13 0,8-8 0,-9 5 0,10-3 0,-6 0 0,3-4 0,-5 0 0,1-1 0,4 2 0,-3-1 0,6 3 0,-6-3 0,6 4 0,-14 7 0,9 2 0,-13 11 0,10 0 0,-2 1 0,3 2 0,-1-6 0,1 6 0,0-2 0,0 0 0,0-2 0,4-3 0,-4 0 0,4 0 0,-4 1 0,3 2 0,-2-2 0,3 3 0,-1-4 0,2 0 0,-4 4 0,5-3 0,-9-1 0,6 2 0,1-4 0,-3 5 0,6-2 0,-3-1 0,4 3 0,0-2 0,0 3 0,0-4 0,0 0 0,0 4 0,0-3 0,0 2 0,0-3 0,0 1 0,-3 2 0,2-2 0,-6 3 0,2-4 0,1 0 0,-11-25 0,9 8 0,-9-22 0,5 7 0,2 5 0,1-5 0,4 11 0,3-2 0,0 6 0,0-6 0,3 6 0,-2-3 0,3 4 0,-4 0 0,3-4 0,2 3 0,-1-3 0,0 4 0,0 0 0,0 0 0,4-3 0,0 5 0,-3-8 0,2 8 0,-3-2 0,1-2 0,2 4 0,-2-5 0,3 2 0,0 5 0,-4-7 0,3 6 0,-2-3 0,-1-3 0,4 6 0,-11-7 0,2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8:33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2868 24575,'70'-5'0,"-12"2"0,-50-1 0,0 3 0,4-2 0,-3-1 0,6 3 0,-6-6 0,3 6 0,-1-10 0,-2 6 0,3-3 0,-4 1 0,0 6 0,4-3 0,-3 4 0,2 0 0,-3-3 0,4 2 0,-3-6 0,3 6 0,-4-6 0,0 6 0,0-7 0,0 4 0,0-4 0,0 3 0,0-2 0,0 6 0,4-2 0,-3 6 0,3 2 0,-8 3 0,7-4 0,-6 4 0,10-4 0,-2 1 0,0-2 0,-2-3 0,-3 0 0,0 0 0,4-3 0,1-2 0,-1 1 0,0 0 0,-8 0 0,7 0 0,-5-1 0,5-5 0,-3 8 0,4-9 0,-3 7 0,3-1 0,-8-2 0,7 2 0,-6-3 0,7 4 0,0-7 0,-4 6 0,8-7 0,-4 4 0,1-4 0,-1 3 0,-1-2 0,-2 3 0,3 0 0,0-4 0,-4 3 0,4-3 0,-4 4 0,-3 0 0,2 0 0,-6 0 0,6 0 0,-3-4 0,1 3 0,-1-2 0,-4 3 0,3-1 0,-2-2 0,3 2 0,-4-3 0,3 4 0,-2 0 0,6 0 0,-2 0 0,3 0 0,-4 0 0,3 0 0,-2 0 0,3-1 0,0 1 0,-3 0 0,2 0 0,1 0 0,-3-4 0,10 4 0,-14-4 0,10 0 0,-6 7 0,-1-10 0,3 10 0,-6-7 0,3 4 0,-4 0 0,3-3 0,-2 2 0,6 1 0,-6-3 0,7 5 0,-8-5 0,8 3 0,-7 0 0,6-4 0,-6 3 0,6 1 0,-6-3 0,2 6 0,1-7 0,-3 4 0,2 0 0,1-4 0,0 3 0,1-2 0,-2 3 0,1-1 0,1 1 0,-1 0 0,3 0 0,-6 0 0,6 0 0,-2-4 0,-1 3 0,3-6 0,-6 3 0,7-5 0,-8 5 0,8-3 0,-8 6 0,4-3 0,-4 4 0,4 0 0,-3-4 0,2 3 0,-3-2 0,0 2 0,0 1 0,0-7 0,0 2 0,0-3 0,0 4 0,0 0 0,0 3 0,0-2 0,0 2 0,0 1 0,0-3 0,0 2 0,0-3 0,0 4 0,0 0 0,0-4 0,0 3 0,0-2 0,4 3 0,-3 0 0,2-4 0,1 3 0,-3-3 0,2 1 0,-3 2 0,0-3 0,4 4 0,-3 0 0,2-4 0,-3 3 0,4-3 0,-3 1 0,2 2 0,-3-3 0,0 4 0,0 0 0,0-4 0,4 0 0,-3-1 0,3 2 0,-4 2 0,0 1 0,0-3 0,0 2 0,0-3 0,0 4 0,0 0 0,0-4 0,0 3 0,0-6 0,0 6 0,0-3 0,0 4 0,0 0 0,0-3 0,0 2 0,0-3 0,0 4 0,0 0 0,0-4 0,0 3 0,0-2 0,0 2 0,0 1 0,0-3 0,0 2 0,0-3 0,0 4 0,0-4 0,0 0 0,0-1 0,0 2 0,0-1 0,-4 3 0,3-6 0,-3 6 0,4-7 0,0 7 0,0-2 0,0 3 0,0-4 0,0 3 0,0-6 0,0 6 0,0-3 0,0 4 0,0 0 0,-3-4 0,2 3 0,-3-2 0,4 3 0,0 0 0,0-4 0,0 3 0,0-3 0,-3 4 0,2-3 0,-3 2 0,1-3 0,2 4 0,-3 0 0,1-4 0,2 3 0,-3-3 0,4 1 0,0 2 0,0-3 0,0 4 0,-3 0 0,2-4 0,-3 3 0,0-2 0,4 3 0,-4 0 0,0-4 0,4 3 0,-4-3 0,4 4 0,0 0 0,0-4 0,0 3 0,0-2 0,0 3 0,0 0 0,0-4 0,0 3 0,0-3 0,0 4 0,0 0 0,0-3 0,0-2 0,0 0 0,0-2 0,0 3 0,0-1 0,-4-2 0,3 6 0,-2-6 0,3 2 0,-4 0 0,3 2 0,-2 3 0,-1 0 0,0 0 0,-4-1 0,0 5 0,-1-3 0,1 2 0,0-3 0,4 0 0,-7 4 0,6-4 0,-7 4 0,8-4 0,-7 3 0,5-2 0,-5 3 0,-1-4 0,3 0 0,-3 0 0,4 3 0,0-2 0,0 6 0,0-6 0,-4 2 0,7-3 0,-6 4 0,7-3 0,-4 6 0,-4-7 0,3 4 0,1-4 0,-3 0 0,6 3 0,-7-2 0,4 3 0,-4-1 0,0-2 0,-1 6 0,-2-6 0,6 6 0,-3-3 0,4 1 0,-3-2 0,2 1 0,-3-3 0,4 6 0,0-6 0,0 2 0,0 1 0,-4 0 0,7 1 0,-10 2 0,10-7 0,-10 4 0,6-1 0,-3-2 0,4 6 0,0-2 0,-4-1 0,3 0 0,1-4 0,1 3 0,3-2 0,-8 2 0,3-3 0,-3 4 0,4-3 0,0 2 0,0-3 0,0 0 0,0 7 0,-4 13 0,-10 29 0,5-3 0,-6 15 0,11-17 0,-3 17 0,4-21 0,2 10 0,5-29 0,4 2 0,-3-6 0,2 3 0,-3-4 0,4 0 0,-3 3 0,2-2 0,-3 3 0,4-4 0,0 4 0,0-3 0,0 2 0,0 1 0,0-3 0,0 6 0,0-2 0,-3 3 0,2 0 0,-3-3 0,1 2 0,2-3 0,-3 13 0,4-6 0,-5 14 0,4-6 0,-10 9 0,10-1 0,-10 1 0,10-9 0,-10 6 0,10-15 0,-10 16 0,10-19 0,-8 9 0,5-12 0,-1 4 0,2 0 0,-1 1 0,0-1 0,-4 0 0,3 0 0,-2 0 0,6 0 0,-6-3 0,6-1 0,-6-4 0,6 0 0,-6 0 0,2 3 0,1-2 0,-3 7 0,2-4 0,-5 13 0,-2-7 0,0 16 0,-7-7 0,7 0 0,-3-3 0,5 1 0,6-10 0,-2 5 0,3-8 0,2-3 0,-6 3 0,6-4 0,-3 3 0,1-2 0,-4 15 0,2-9 0,-3 10 0,1 0 0,-3 2 0,4-1 0,-5 8 0,10-16 0,-8 7 0,8-9 0,-3-3 0,1-2 0,2 1 0,-6-3 0,2 6 0,1-2 0,-3 3 0,2-3 0,1 2 0,-4-6 0,8 2 0,-8 1 0,8-3 0,-4 3 0,0-4 0,3 0 0,-2 7 0,3-1 0,0 5 0,0-2 0,0-5 0,0 0 0,-4-4 0,3 3 0,-2-2 0,-1 7 0,3-7 0,-2 2 0,3-3 0,-4 0 0,3 4 0,-2-3 0,-1 6 0,3-2 0,-2 3 0,3-3 0,0 2 0,-4-6 0,3 3 0,-3-4 0,4 0 0,-3 7 0,-2-2 0,1 4 0,-5 6 0,4-11 0,-1 8 0,-1-12 0,6 0 0,-6 0 0,6 4 0,-6 0 0,6 1 0,-3 2 0,1-6 0,2 3 0,-3-4 0,4 4 0,0-3 0,0 6 0,-4-3 0,4 4 0,-4-3 0,0-1 0,4-4 0,-4 0 0,31-9 0,-5-2 0,42-12 0,-33 4 0,12-5 0,-31 7 0,0-7 0,-4 4 0,0-4 0,0 0 0,0 3 0,0-2 0,1 6 0,-5-3 0,3 8 0,-2-7 0,3 6 0,-4-7 0,3 4 0,-2-4 0,3 3 0,0-3 0,0 1 0,-3 2 0,2-6 0,-3 6 0,4-3 0,0 4 0,1 0 0,-1 3 0,0-2 0,3-1 0,-2-1 0,5-15 0,1 1 0,10-30 0,-5 13 0,6-31 0,-13 31 0,-3-14 0,3 1 0,-11-5 0,7 1 0,-9 12 0,0 12 0,0 6 0,0-9 0,0 9 0,0-24 0,0 20 0,8-40 0,-2 39 0,3-19 0,-5 37 0,-1-10 0,-2 11 0,3-3 0,-4 3 0,3-2 0,-2 3 0,3-5 0,-1 1 0,-2 0 0,3-9 0,1-2 0,2-8 0,-1 8 0,0 2 0,-3 9 0,-2 0 0,8-9 0,-8 7 0,10-16 0,-6 16 0,1-3 0,1 5 0,-3 4 0,5-1 0,-1-2 0,0 2 0,-4-3 0,3 0 0,-2 4 0,-1 0 0,4 0 0,-4 0 0,4-4 0,-3-1 0,2 5 0,-6 7 0,2 52 0,-3 2 0,0 12 0,0 5 0,0-16 0,0 2 0,-1 22 0,2 2 0,4-15 0,0-2 0,0-1 0,1-1 0,15 36 0,-7-44 0,-5-7 0,-1-33 0,-8 2 0,4 0 0,0-1 0,-3 9 0,2-10 0,-3 6 0,4-6 0,-3 3 0,2-4 0,-3 4 0,0-3 0,0 2 0,0-2 0,0-1 0,0 7 0,0-2 0,0 7 0,0-4 0,-5 9 0,4-7 0,-5 7 0,6-9 0,-3 0 0,2 9 0,-6-10 0,6 17 0,-6-20 0,2 12 0,1-3 0,-5 6 0,4 0 0,-12 6 0,6-6 0,-5 0 0,6-2 0,2-9 0,0-3 0,0 2 0,0-6 0,4-5 0,12-31 0,12-18 0,14-27 0,-5-3 0,-4 28 0,0 1 0,-1-34 0,-2 16 0,0 0 0,6-21 0,-16 31 0,0-2 0,17-37 0,-18-5 0,8 1 0,-9 4 0,1 18 0,-3-18 0,-8 39 0,0-32 0,0 63 0,0-28 0,0 33 0,0-16 0,0 20 0,0-10 0,0 11 0,0-3 0,0 0 0,0 0 0,0 3 0,0 1 0,0 4 0,-19 43 0,5 4 0,-15 42 0,1-6 0,7 1 0,-8 17 0,2-14 0,19-23 0,1-1 0,-18 25 0,15 13 0,-1-18 0,-5 0 0,13 1 0,-13-1 0,8-17 0,-1-5 0,-2-17 0,10 17 0,-10-13 0,5 13 0,-1-26 0,-2-2 0,8-9 0,-6 0 0,6 9 0,-8 2 0,8 9 0,-4-1 0,5 1 0,0 17 0,0-22 0,-4 12 0,0-27 0,-1-3 0,2 2 0,-1-3 0,3 1 0,-6 2 0,6-6 0,-3 3 0,1 0 0,-2-3 0,1 6 0,0-6 0,1 2 0,2 1 0,-6-3 0,6 3 0,-3-4 0,4-36 0,0 16 0,-3-29 0,-7-1 0,-1 10 0,-16-27 0,-7-10 0,0 12 0,0 1 0,1 0 0,1 2 0,-17-20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8:52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2644 0 24575,'-21'9'0,"-2"-1"0,11-8 0,-4 0 0,-9 0 0,-2 0 0,-26 0 0,13 5 0,-31 5 0,13 5 0,0-4 0,5 2 0,18-6 0,8 0 0,5-2 0,7-2 0,6 2 0,-3-1 0,8 4 0,-7-4 0,6 4 0,-10 0 0,6 0 0,-3 0 0,7 0 0,-2 1 0,3-1 0,-4 0 0,0 3 0,0-2 0,-1 3 0,-2 0 0,5-3 0,-4 6 0,5-6 0,-3 3 0,4-4 0,-4 0 0,4 0 0,-4 0 0,0 3 0,3-2 0,-2 3 0,3-4 0,-1 0 0,-2 0 0,2 0 0,-3 0 0,0 4 0,4-3 0,-3 3 0,2-4 0,-3 4 0,4-3 0,-7 6 0,5-6 0,-2 2 0,1-3 0,3 1 0,-1-1 0,-2 0 0,-1 0 0,3 0 0,-6 0 0,6 0 0,-3-4 0,4 7 0,-7-5 0,6 5 0,-7-3 0,4 0 0,0 1 0,0-5 0,0 3 0,0-2 0,0-1 0,-1 3 0,1-2 0,0-1 0,0 3 0,0-2 0,0-1 0,0 4 0,0-7 0,-4 6 0,3-6 0,-6 6 0,6-6 0,-6 6 0,2-3 0,-3 1 0,4-2 0,0 1 0,4 1 0,-4 3 0,3-4 0,-6 7 0,6-6 0,-3 7 0,4-4 0,0 0 0,0 0 0,0 0 0,0-3 0,-4 2 0,3-3 0,1 4 0,1-3 0,3 2 0,-5-2 0,1 3 0,0-4 0,0 3 0,0-6 0,-4 3 0,0-1 0,-1-2 0,2 3 0,3-4 0,0 0 0,-4 3 0,-1-2 0,1 7 0,0-8 0,4 4 0,0-4 0,-7 4 0,5-4 0,-5 4 0,6-4 0,1-4 0,-3 4 0,2-4 0,-6 8 0,2-4 0,0 8 0,-2-7 0,6 2 0,-3-3 0,4 0 0,0 0 0,-3 0 0,2 0 0,-3 0 0,0 0 0,3 0 0,-2 0 0,3 4 0,0 0 0,0 4 0,-1 0 0,5 0 0,-7 1 0,6-5 0,-7 3 0,4-6 0,0 6 0,0-2 0,0 3 0,0 0 0,0 0 0,3 0 0,-2 0 0,3 0 0,-1 0 0,-2 0 0,2 0 0,1 1 0,-3-1 0,2 0 0,1 0 0,-3 0 0,6 0 0,-7 0 0,4 0 0,0 0 0,-4 0 0,7 0 0,-6 0 0,3 4 0,-1-3 0,2 3 0,-1-4 0,0 0 0,-1 0 0,-2 4 0,6-3 0,-3 2 0,1-3 0,2 0 0,-3 4 0,1-3 0,2 3 0,-6-4 0,6 0 0,-6 7 0,6-5 0,-3 9 0,1-10 0,2 6 0,-3-6 0,4 3 0,0-4 0,-3 0 0,2 3 0,-3-2 0,4 3 0,4-4 0,-3 0 0,-1 4 0,-1-3 0,-3 3 0,0-4 0,4 0 0,-4 3 0,4-2 0,0 3 0,0-4 0,0 0 0,-4 4 0,3-3 0,-2 2 0,3-2 0,0-1 0,0 3 0,0-2 0,0 3 0,0-4 0,0 0 0,0 4 0,0-3 0,0 2 0,0 1 0,-4 1 0,3 3 0,-2 0 0,3 0 0,0-3 0,0 2 0,0-6 0,0 2 0,0-2 0,0 2 0,0-2 0,0 6 0,-4-6 0,3 3 0,-2 0 0,3-3 0,0 2 0,0-3 0,0 1 0,-4 2 0,3-2 0,-2 3 0,3-4 0,0 0 0,0 4 0,0-3 0,0 2 0,0-3 0,0 4 0,0-3 0,0 6 0,0-6 0,0 6 0,0-6 0,0 7 0,0-7 0,0 2 0,0 1 0,-4-3 0,3 3 0,-2-4 0,3 3 0,-4-2 0,3 7 0,-3-7 0,4 6 0,0-6 0,-3 2 0,2-2 0,-3-1 0,1 3 0,2-2 0,-6 3 0,6-4 0,-6 0 0,6 4 0,-3-3 0,1 2 0,-2 1 0,1-3 0,0 6 0,0-6 0,4 3 0,-8 0 0,7-3 0,-2 2 0,-1-3 0,3 0 0,-2 8 0,3-7 0,-4 10 0,3-6 0,-2-1 0,-1 0 0,0 0 0,-1 0 0,-2 4 0,3 1 0,-1-5 0,-2 3 0,6-6 0,-6 7 0,6-7 0,-6 2 0,2-3 0,1 0 0,-3 1 0,2-1 0,1 0 0,-7 0 0,9 0 0,-9 0 0,10 0 0,-6 0 0,3 0 0,-4 0 0,3 0 0,-2 0 0,2 0 0,1 1 0,-3-1 0,2 0 0,-3 0 0,0 0 0,4 0 0,-4 0 0,4 4 0,-4-3 0,0 6 0,0-6 0,3 2 0,-2-2 0,3-1 0,-4 0 0,3 0 0,-2 0 0,6 0 0,-10 4 0,6-3 0,-7 2 0,8-3 0,-3 0 0,2 0 0,-3 1 0,0-1 0,3 0 0,-2 0 0,3 0 0,-1 0 0,-2 0 0,-1 4 0,-1-3 0,-3 2 0,4-3 0,4 0 0,-7 1 0,6-1 0,-3 0 0,-3 3 0,9-2 0,-9 3 0,7-4 0,-4 0 0,0 0 0,3 0 0,-6-3 0,6-2 0,-10 1 0,9-3 0,-1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8:58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604 481 24575,'-22'-9'0,"0"-1"0,13 5 0,-6-3 0,6 4 0,-3-4 0,0 4 0,7-4 0,-6 3 0,7-2 0,-5 3 0,1-8 0,-3 3 0,5-3 0,-8 8 0,9-3 0,-7 6 0,4-10 0,0 9 0,3-9 0,-2 3 0,3-1 0,-1-2 0,-2 6 0,3-2 0,-8 3 0,3-1 0,1-2 0,1 2 0,-1-3 0,-1 0 0,-3 0 0,4 4 0,3-3 0,-5 2 0,4-3 0,-5 4 0,-1-4 0,3 4 0,-3-1 0,8-2 0,-3 3 0,2-4 0,-3 0 0,0-1 0,3 1 0,2 0 0,-4 0 0,5 0 0,-9 0 0,7 0 0,-1 0 0,-2 0 0,2 0 0,1 0 0,-14-13 0,-1 9 0,-33-22 0,28 24 0,-9-6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9:05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1645 2372 24575,'-21'26'0,"2"0"0,14-28 0,22-60 0,-3 5 0,8-13 0,2-4 0,-11 23 0,-2 0 0,3-24 0,-2-1 0,-6 16 0,-2 1 0,-4 0 0,0 3 0,0-19 0,0 21 0,0 19 0,0 8 0,3 6 0,4-3 0,-2 9 0,10-19 0,-5 16 0,8-15 0,-6 14 0,1-5 0,-4 7 0,3 5 0,-4 0 0,0 1 0,0 2 0,0-3 0,4 7 0,-3-5 0,6 4 0,-2-9 0,11-1 0,-5-1 0,14-6 0,-15 6 0,7-2 0,-12 6 0,2-2 0,-2 6 0,6-15 0,7 6 0,13-26 0,24-3 0,-17 9 0,1-3 0,0 5 0,2-1 0,19-8 0,1 2 0,-24 15 0,1 0 0,20-7 0,-3 1 0,-1-1 0,9-9 0,-44 27 0,6 1 0,-18 7 0,9 0 0,-3-1 0,6-6 0,0 5 0,-2-1 0,-13 5 0,0 6 0,-8-6 0,7 3 0,-6-1 0,7-2 0,-4 6 0,0-3 0,4 1 0,0 2 0,5-6 0,-5 6 0,0-3 0,-4 4 0,4-3 0,-3-2 0,6 1 0,-6 0 0,2 1 0,1 2 0,-3-7 0,15 2 0,-1 1 0,31-8 0,-14 11 0,13-12 0,0 13 0,-22-8 0,8 8 0,-27-6 0,-4 6 0,0-3 0,4 1 0,-33 20 0,-48 18 0,9-11 0,-10 3-328,3-1 0,-6 2 0,1-1 40,5-2 1,0-2 0,-2 1 287,-19 1 0,-3 0 0,4 2 0,18-1 0,3 2 0,-2-1 0,-10-2 0,-1-1 0,6 0 0,-1 7 0,7 1 0,2 3 0,10-4 0,8-4 0,16 6 0,16-20 0,2 3 0,1 0 983,-12 4-120,9-3-863,-10 2 0,9-6 0,0 2 0,4-2 0,-7 11 0,5-5 0,-1 5 0,-1-7 0,7-1 0,-2 0 0,3-4 0,7-3 0,30-16 0,51-19 0,-32 13 0,4-1 0,14-9 0,1 1 0,-17 10 0,-3 0 0,28-21 0,-21 11 0,-19-2 0,1 1 0,-9 6 0,6-5 0,-14 9 0,5-7 0,1 6 0,-6-2 0,5 2 0,-11 1 0,2-2 0,-2 6 0,3-6 0,0 6 0,0-3 0,0 4 0,0 0 0,9-2 0,-6 2 0,14-4 0,-18 7 0,17 0 0,-21 2 0,13-2 0,-11 1 0,12-11 0,2 2 0,8-11 0,-8 8 0,-2-3 0,-9 10 0,-3-6 0,-2 6 0,-6-3 0,2 4 0,-3 4 0,5-7 0,-1 2 0,3-4 0,2-2 0,3 3 0,0-5 0,-3 1 0,-2 4 0,-6 0 0,-9 4 0,-31 3 0,-12 3 0,-8 1 0,-12 6 0,-8 2-328,-2-6 0,-9-1 0,2 2 0,8 6 0,2 1 0,-2 0 284,-8-4 1,-2-1-1,5 2-29,-13 7 0,11 1 73,26-5 0,7 0 0,-10 2 0,48-4 0,-4-2 0,4 3 983,-13-4 0,-37 10-704,0-11-279,-14 7 0,32-10 0,10 0 0,19 0 0,-17 0 0,9 0 0,-13 0 0,23-4 0,102-16 0,-9 2 0,12-1-328,-11 6 0,5 0 0,6-1 82,-5-1 0,5-2 0,1 1 0,-3 3 0,-12 6 0,-2 3 0,0 1 0,3-4 154,16-6 1,4-3-1,-1 0 1,-5 3 91,5 5 0,-5 3 0,-1-2-208,-4-7 0,-1-2 1,-10 3 207,-10 4 0,-10 2 0,6-5 0,-68 12 0,-56 10 0,13-8 0,-10-1 0,-12 2 0,-9 1 0,-2-1-56,-4-2 1,-2-1 0,-6-1 55,17 1 0,-4 0 0,-3 0 0,0 0 0,3 0-246,-8 0 0,2 0 0,0 0 0,-3 0 49,2 0 0,-3 0 1,-2 0-1,2 0 0,7 0-85,-19 0 0,6 0 0,2 0 129,1 0 1,0 0 0,14 0 152,21 0 0,10 0 0,-5 4 0,53-7 0,53-15 0,11 8 0,14-2 149,-10-4 0,6-2 0,5 0-149,-2 5 0,6 1 0,3 0 0,-1 0-26,3-1 1,0 0 0,2 1-1,2 0 26,-8 2 0,2-1 0,1 1 0,0 1 0,-3 1 0,10 2 0,-4 1 0,1 2 0,1-1-197,-11 0 0,2 1 1,-1 0-1,-1 0 0,-6 1 7,18 1 1,-6 2 0,-2-1 100,-4 0 1,-1 0 0,-11 0 88,-10-2 0,-11 0 983,1 1-39,-46 1-944,-42 8 0,-29 3 0,-9 0 0,-15 0-197,14-3 0,-12 0 1,-9 0-1,-3-1 0,0-1 33,9-2 0,-3 0 0,-2-1 0,-2-1 0,-1 0 0,-2 1 162,14-1 1,-2 0 0,-1 1 0,-1-1 0,-2 0 0,1 0 0,-1 0 0,2-1-122,-3 0 0,-1-1 0,0 1 0,0-1 0,0 0 0,2-1 0,1 1 0,3-1-18,-1-1 1,1 0-1,2 0 1,1-1-1,3 1 1,3-1-1,3 2 3,-23 0 0,4 1 0,7-1 0,7-1 207,-3-3 0,8-2 0,36 4-69,41 3 0,75-12 0,7 10 0,18 2-246,-16-3 0,10 0 0,6-1 0,1 2 49,-7 1 0,3 1 1,3 0-1,2 1 0,1-1 157,-6 0 1,3 0 0,1-1 0,1 1-1,0 0 1,0 1 39,-1 1 0,1 1 0,0 0 0,0 0 0,-3 0 0,-1-1 0,5-1 0,-1-1 0,-3 0 0,-2 1 0,-2 0 245,6 3 1,-1 1 0,-6 0 0,-10-3 245,13-3 1,-20-2 491,-14 2-433,-82-2-550,-29 8 0,-15 3 0,-19-6 0,-14-1 82,13 5 1,-12 2-1,-4 0 1,0-1-83,17-5 0,0-1 0,-1-2 0,-2 1 0,-1 1 0,4 1 0,-3 1 0,0-1 0,-1 1 0,3 0 0,3 0 0,-20 0 0,3 1 0,5-1 0,5 0 327,-3-3 1,6 0 0,12 3 163,9 5 1,18 1 491,30-5 0,14 4-412,-2 12-571,-2 4 983,-10 11 0,-1 36 0,-12-9 0,7 31 0,-6-35-813,12-5-170,0-17 0,7-9 0,0-2 0,2-9 0,0 0 0,-4 0 0,3 0 0,-6 0 0,3 1 0,-4-1 0,3-4 0,-2 0 0,6-4 0,-7 0 0,4 0 0,-13 7 0,7-5 0,-3 5 0,5-7 0,7 4 0,-6-3 0,-6 9 0,-6-6 0,-9 0 0,13-3 0,6-16 0,24-7 0,13-30 0,45-11 0,-26 24 0,3 0 0,7 3 0,0 4 0,17-5 0,-23 8 0,-27 17 0,0 0 0,26 13 0,25 3 0,31 9 0,-16-2 0,4 1-367,-23-7 1,2 1 366,28 7 0,0-2 0,-31-12 0,-5-1 0,41 5 0,-43-7 0,-40 4 0,-15 1 0,0 6 0,4-2 733,1 3-733,6 0 0,10 4 0,-6-10 0,2 4 0,-14-10 0,-3 4 0,-3 4 0,2 0 0,-6 1 0,6 2 0,-3 6 0,-1 6 0,-2 9 0,-9 35 0,8-27 0,-11 45 0,17-49 0,-10 5 0,11-12 0,-2-15 0,-1 7 0,3-9 0,-2 0 0,-1-3 0,3 11 0,-3-13 0,4 22 0,0-22 0,0 13 0,0-12 0,-5 13 0,0-10 0,-1 9 0,-1-15 0,6 6 0,-6-6 0,6 2 0,-3 1 0,1-3 0,2 6 0,-6-2 0,6-1 0,-3 0 0,4 0 0,-3 0 0,2 1 0,-3 2 0,1-6 0,2 3 0,-3-4 0,1 4 0,2-3 0,-7 6 0,8-6 0,-8 6 0,7-6 0,-6 6 0,6-6 0,-6 3 0,6 0 0,-6-3 0,6 2 0,-6 1 0,3 0 0,-6 13 0,1-6 0,0 5 0,4-11 0,-2 2 0,2-6 0,1 3 0,-3-1 0,2 2 0,1 3 0,-3-3 0,0 11 0,3-10 0,-5 11 0,2 0 0,-3 2 0,-2 8 0,-3 19 0,8-23 0,-7 20 0,13-32 0,-9 14 0,8-15 0,-3 4 0,5-7 0,4-6 0,-4 2 0,8-3 0,-4 1 0,4 2 0,0-5 0,0 4 0,0-9 0,1-12 0,-5 1 0,0-40 0,-4 1 0,0-3 0,0-7 0,0-10 0,0 1 0,0-22 0,0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9:08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98 24575,'22'-9'0,"-3"2"0,-15 3 0,3 3 0,1-6 0,1 6 0,3-6 0,-4 6 0,0-3 0,4 1 0,-3-2 0,2 1 0,-3 0 0,1 4 0,2 0 0,-2-3 0,3 2 0,0-3 0,-3 4 0,2 0 0,-3 0 0,0 0 0,4 0 0,1 0 0,-1 0 0,0 0 0,-4-3 0,0-2 0,-4-7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9:12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2169 1561 24575,'-12'40'0,"-25"24"0,-1-12 0,1-9 0,-4 2 0,4-7 0,-2 0 0,-8 4 0,2-2 0,-22 19 0,6-15 0,38-27 0,-1-2 0,15-7 0,-3 0 0,0 0 0,0 3 0,-4-2 0,0 3 0,-1-4 0,5 0 0,-3 0 0,6 0 0,-7 1 0,7-1 0,-6 3 0,6-2 0,-6 3 0,-6 3 0,-6 2 0,0-1 0,-7 6 0,7-10 0,-8 10 0,8-10 0,6 3 0,9-7 0,4 0 0,0 0 0,-4 0 0,3 0 0,-3-3 0,8 2 0,-7-6 0,6 6 0,-7-6 0,1 6 0,2-6 0,-3 3 0,4-4 0,-12 0 0,-4 0 0,-47 10 0,-26-8 0,29 4 0,-1-1 0,8-5 0,2 0 0,2 0 0,4 0 0,-23 0 0,1 0 0,-1 0 0,-17-11 0,14 9 0,3-14 0,39 11 0,18-8 0,18-8 0,-3-6 0,4-26 0,17-5 0,-9 9 0,40-27 0,-26 43 0,8-9 0,4-2 0,15-23 0,-10 21 0,1 0 0,-11 3 0,0 1 0,9-3 0,-1 0 0,4-32 0,3-6 0,-15 25 0,-18 5 0,5 17 0,-11 9 0,5 3 0,-1-1 0,-4-2 0,4 0 0,-8-7 0,3 7 0,-4-8 0,0-1 0,0 1 0,0-1 0,3 13 0,-2 2 0,3 13 0,-4 0 0,0-3 0,0-11 0,3 4 0,-2-15 0,8 6 0,-8-9 0,5 9 0,-6-24 0,0 28 0,5-28 0,-4 36 0,5-8 0,-6 14 0,0-7 0,3 7 0,2-2 0,3 3 0,-4 0 0,7-4 0,-6-1 0,11-3 0,0-9 0,0 7 0,22-25 0,-21 23 0,20-23 0,-28 25 0,10-7 0,-10 9 0,3 3 0,-4 1 0,0 4 0,0 0 0,0-3 0,0 2 0,4-3 0,-3 4 0,2 3 0,-3-2 0,0 3 0,4-1 0,-3-2 0,6 6 0,-2-6 0,3 6 0,-3-2 0,11-3 0,-1 5 0,13-4 0,-10 1 0,26 3 0,-21-2 0,22-3 0,-26 1 0,-2-1 0,-12 3 0,-2 3 0,-3-4 0,0 3 0,0-6 0,4 3 0,-3-1 0,3 1 0,-1 1 0,-2-2 0,7-3 0,-4 0 0,1 0 0,2 0 0,-6 0 0,3 0 0,-8 0 0,3 3 0,1-5 0,1 4 0,-1-5 0,0 6 0,0-2 0,13 6 0,-6-6 0,8 6 0,-14-6 0,3 6 0,-4-6 0,0 6 0,0-6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59:27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5:03:15.547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24575,'29'32'0,"-9"-7"0,-4-1 0,-8-8 0,0 0 0,0 0 0,0-3 0,-4-2 0,4 1 0,-4-3 0,4 3 0,0-4 0,0 3 0,0-2 0,-3 3 0,6 0 0,-6-3 0,7 6 0,-1-3 0,-5 5 0,8-5 0,-9 3 0,7-6 0,-4 7 0,-3-7 0,2 2 0,-3 1 0,4-3 0,1 3 0,-1-4 0,-4 0 0,3 0 0,-6 0 0,6 0 0,-2 0 0,3 0 0,0 0 0,-4 0 0,7 0 0,-9 0 0,5 0 0,-3 1 0,0-1 0,4 3 0,4-2 0,-3 6 0,3-6 0,-1 7 0,-2-7 0,7 6 0,14 15 0,-1-11 0,8 15 0,-16-24 0,-6 2 0,-6-4 0,-1 0 0,-1 0 0,-2 0 0,3 0 0,0 1 0,0 2 0,0-2 0,0 6 0,4-2 0,-3 0 0,2 2 0,-2-3 0,-1 5 0,0-1 0,0-4 0,0 0 0,-4-4 0,3 0 0,-2 0 0,3 4 0,4-3 0,0 6 0,4-6 0,1 6 0,-1-2 0,0-1 0,0 4 0,0-4 0,0 4 0,-3-3 0,-1 2 0,-4-6 0,0 6 0,0-2 0,3 3 0,-2-3 0,3-2 0,-4-3 0,-3 0 0,2 1 0,1 2 0,1-2 0,9 15 0,-8-13 0,9 13 0,-10-15 0,3 6 0,-4-6 0,0 7 0,3-4 0,-5 1 0,8 2 0,-9-6 0,7 6 0,0-2 0,-3 3 0,2 0 0,1-3 0,-3 2 0,6-3 0,-2 5 0,3-1 0,-3 0 0,-2 0 0,-3-3 0,4 2 0,-3-6 0,3 6 0,-4-2 0,12 6 0,-5-2 0,6 3 0,-6-4 0,-2 0 0,-1-3 0,0 2 0,-4-6 0,0 2 0,0-3 0,0 4 0,4 1 0,-3 3 0,6 0 0,-6-3 0,6 2 0,-2-3 0,3 5 0,0-1 0,18 18 0,-4-10 0,15 14 0,-18-18 0,1 9 0,-3-8 0,15 23 0,7-2 0,10 14 0,-1 1 0,1-1 0,-19-17 0,0 4 0,-21-25 0,11 10 0,-13-11 0,8-1 0,-14-4 0,3-4 0,-4 3 0,0-2 0,0 3 0,0 0 0,4-3 0,-7 2 0,10 1 0,-10 1 0,7 3 0,-2 9 0,-2-7 0,4 15 0,3-6 0,-7 0 0,6-6 0,-9-5 0,3-4 0,0 4 0,0 1 0,0-5 0,2 12 0,-2-9 0,5 10 0,-4-9 0,10 8 0,-9-5 0,12 14 0,15 19 0,6-1 0,-9-6 0,0-1 0,9 7 0,1 9 0,-27-33 0,1-2 0,-9-12 0,3 2 0,-7-6 0,5 3 0,-8-1 0,21 5 0,-8 10 0,28 13 0,-1 9 0,20 24 0,-26-34 0,2 0 0,2 8 0,2 0 0,3 0 0,2 0-412,1 8 0,1 1 412,7 2 0,2 3 0,3 12 0,1 3 0,-1-6 0,1-1 0,-16-17 0,0 0 0,-3-2 0,4 8 0,-2-1 0,7 3 0,-4-5 0,1 13 0,-5-6 0,0 0 0,-15-20 0,14 20 0,-19-25 824,-3-9-824,-2-3 0,-5 1 0,2-10 0,-5 9 0,0-15 0,-6 6 0,6-6 0,-4 15 0,8-9 0,3 18 0,-1-15 0,20 25 0,-20-22 0,25 16 0,-31-20 0,10-1 0,-13-4 0,-4-4 0,7 0 0,-6 0 0,7 0 0,0 0 0,0 4 0,4 0 0,9 8 0,-3 6 0,37 19 0,-22-11 0,24 10 0,-26-21 0,1 1 0,-9-3 0,6-4 0,-14-1 0,23 16 0,-21-11 0,31 31 0,2-8 0,-10-6 0,5 3-492,14 4 0,3 1 463,9 8 1,0 0 28,-7-7 0,-2-2 0,-1 1 0,-5-4-16,7 7 16,-17-10 0,2 1 0,-8-6 0,0 0 0,12 9 0,0 2 0,-7-4 0,-5-3 0,10 2 0,-23-7 0,-19-24 0,-4 3 983,0-4-926,0 0-40,0 4-17,0 0 0,0 1 0,7 11 0,-5-9 0,5 9 0,-3-8 0,4 9 0,1-6 0,26 39 0,-21-33 0,21 33 0,-18-36 0,-3 4 0,21 11 0,-19-8 0,19 11 0,-18-6 0,10-14 0,-10 13 0,0-20 0,-5 11 0,5-8 0,2 4 0,3 9 0,4-4 0,-12 1 0,26 27 0,-8-11 0,-3 1 0,4 3 0,-3-8 0,0 0 0,0-1 0,1 2 0,15 15 0,0 1-416,-13-15 1,0 1 415,25 26 0,2 0 0,-19-23 0,-1-1 0,10 21 0,2-1 0,-5-18 0,0 1 0,5 19 0,1 0 0,-3-17 0,-2-4 0,-5 5 0,-5-3 0,12 7 0,-20-8 0,-14-10 0,20 26 0,-15-19 0,15 9 0,7 4-93,-9-9 0,4 2 93,21 21 0,4 0 0,-11-14 0,-1-2 0,-1 5 0,-3-5 0,3-5 0,10 20 0,-39-44 0,25 28 0,-7-10 0,26 21 983,-22-20-949,19 15-34,-23-16 0,0 0 0,7 11 0,-24-29 0,4 10 0,-22-21 0,0-2 0,0 1 0,0 1 0,4 3 0,9 3 0,-7-5 0,7 4 0,-9-9 0,1 3 0,-8-4 0,5 0 0,-9 4 0,11 0 0,-4 4 0,8 9 0,15 11 0,6 12 0,-2-10 0,13 14 0,-13-13 0,17 17 0,16 6 0,-29-30 0,1 0 0,-4 0 0,-1-1 0,34 17 0,-3 10 0,-37-36 0,17 17 0,-34-30 0,0 3 0,1-1 0,-1-2 0,18 24 0,4 2 0,10 7 0,-6-5 0,2 0 0,27 16 0,-9-5 0,1 3 0,-23-17 0,0-1 0,19 10 0,-3-3 0,-2 3 0,-6-10 0,0-2 0,-6-2 0,36 21 0,-38-24 0,13 4 0,-26-10 0,-2-1 0,-9-2 0,0-1 0,1-4 0,-1 4 0,8-1 0,3 6 0,9-3 0,35 15 0,9 8 0,-32-24 0,1 2 0,7 12 0,-1 2 0,32 13 0,-30-17 0,-2 1 0,15 17 0,19-8 0,-49-13 0,2-2 0,4 2 0,34 23 0,-32-22 0,1 1 0,2 5 0,-1-1 0,27 9 0,-32-8 0,0 0 0,3-5 0,-1-1 0,-3 0 0,-1 1 0,1 3 0,-3-2 0,14 5 0,0 19 0,-23-21 0,21 22 0,-20-21 0,21 20 0,2-19 0,8 36 0,2-18 0,-4 20 0,-23-37 0,-5-2 0,-18-20 0,0 3 0,18 18 0,-5-10 0,34 21 0,-14-6 0,32 15 0,-30-11 0,19 16 0,-41-35 0,14 8 0,-28-20 0,5 2 0,-8-5 0,4 14 0,1-11 0,20 29 0,-16-24 0,22 21 0,-25-21 0,40 26 0,-24-18 0,44 25 0,-47-28 0,46 27 0,-44-23 0,9 6 0,2 0 0,-3-3 0,7 2 0,0 2 0,6 10 0,-8-16 0,-1 0 0,4 7 0,-4-12 0,-12-5 0,-18-4 0,18 5 0,-22-6 0,13-2 0,-15-2 0,2 0 0,-6 0 0,6 7 0,-2-2 0,3 7 0,0-7 0,-4-5 0,4-1 0,-3 1 0,6 5 0,-6-1 0,24 21 0,-20-16 0,21 14 0,-25-19 0,2-1 0,-3-5 0,0 1 0,4 0 0,19 20 0,-2-3 0,7 11 0,-11-19 0,-9-1 0,0-2 0,18 21 0,-13-14 0,9 14 0,-18-25 0,-7 2 0,2-6 0,-3 3 0,4 0 0,4 3 0,1 2 0,3 3 0,0 0 0,0-3 0,-3-1 0,-2-4 0,-6-7 0,-14-32 0,-10-15 0,-8-47 0,-3 31 0,17-9 0,-4 44 0,15 3 0,-5 11 0,10 8 0,16 17 0,-4-1 0,9 8 0,-16-11 0,-1 0 0,-2 0 0,-1 4 0,3-3 0,-6 2 0,6-3 0,-6 0 0,6 1 0,-2 2 0,-1-2 0,4 3 0,-4-4 0,0 0 0,4 0 0,-4 0 0,4 0 0,0 0 0,-3 4 0,6-3 0,-10 6 0,10-6 0,-6 3 0,3-1 0,0-2 0,0 7 0,0-7 0,0 6 0,4-3 0,-3 5 0,9 7 0,-8-9 0,5 9 0,-7-15 0,0 3 0,0-4 0,0 0 0,-3 0 0,2 4 0,1 0 0,-2 1 0,1-2 0,-11-3 0,0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5:03:22.84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17633 0 24575,'-10'52'0,"0"-7"0,-5 15 0,2-20 0,-5 31 0,11-31 0,-7 13 0,4 1 0,-1-23 0,-6 38 0,7-46 0,1 28 0,2-37 0,6 10 0,-6-15 0,6 3 0,-6 0 0,2 0 0,-3 1 0,0 2 0,0-3 0,-3 1 0,5-1 0,-8-1 0,8 2 0,-5 0 0,3 2 0,0-6 0,-4 6 0,3-2 0,-6 3 0,2 0 0,-3 0 0,3 0 0,2-3 0,3 2 0,0-6 0,-4 6 0,-1-2 0,-1 12 0,-5 2 0,1 8 0,-6 1 0,3-9 0,4 6 0,-2-6 0,4 0 0,-23 16 0,8 4 0,-24 11 0,23-11 0,-26 21 0,31-35 0,-9 9 0,-4 2 0,-7 7 0,8-3 0,-2 3 0,8-12 0,1 0 0,-5 12 0,3 1 0,-14 32 0,-11-9 0,33-20 0,-13-10 0,19-9 0,-3-1 0,7-8 0,-8 7 0,3-7 0,-1 0 0,-2 6 0,-12 3 0,3-3 0,-4 2 0,2-12 0,-18 17 0,10-11 0,-19 15 0,26-20 0,5 5 0,-30 16 0,24-11 0,-34 24 0,22-16 0,-24 20 0,-4 2 0,30-25 0,0 1 0,0 1 0,0 0-225,-8 8 0,-1-1 225,2-6 0,0-1 0,2 7 0,1-1 0,7-15 0,2 2 0,6 15 0,2 0 0,-24 14 0,23-10 0,0 3 0,3-17 0,-2 0 0,-5 12 0,-3 1 0,-6-4 0,-4 1-330,-7 8 0,-1 0 330,1-10 0,2-2 0,11-5 0,2 0 0,0-2 0,1-2 0,-25 15 217,21-11 1,0 0-218,-21 9 0,18-17 0,2 0 0,-7 11 337,0-14 1,-1-1-338,2 13 0,4-14 0,2 0 0,-5 16 0,10-10 0,-4 2 0,0 5 0,0-1 0,1-10 0,1 0 0,-2 9 0,1 0 0,-36 15 0,30-9 0,-19 14 0,32-31 0,-7 12 0,1-1 0,11-5 0,-20 21 0,-5-1 0,-18 10 0,23-21 0,-2 0 0,7-5 0,-1-1 0,-10 7 0,0-2 0,10-5 0,3-2 0,-26 20 0,-5-3 0,51-24 0,-20 8 0,6 17 0,-19 15 0,12-13 0,-9 5-328,0-13 0,-6 1 0,-2 0 0,-1 2 0,-2 1 0,-2 1 226,5-6 1,-3 2-1,-1 0 1,2-2 101,-10 7 0,1-2 0,-1 2-246,12-7 0,-2 2 0,0-1 0,2-1-82,-8 7 0,2-2 0,-1-1 178,-4 2 1,-1-1 0,4-1-179,15-7 0,2-1 0,0-1 302,-28 16 0,4-2-174,19-9 1,3-1 199,-8 2 0,5-4 983,2 4-97,-1-3 97,44-26 0,-17 6 0,21-6-135,-22 5-289,18-5-559,-36 12 0,11 8 0,-41 17 0,38-14 0,0-8 0,3-1 0,12-1 0,-41 30 0,27-13 0,-5-5 0,6-6 0,-4 2 0,2-5 0,-2 2-488,-20 23 0,-3 3 488,4-8 0,-2 1-328,10-4 0,-2 4 0,1-3-23,-20 7 1,-1-1 350,10-5 0,-2 3 0,3-3 0,-10 4 0,0-1 0,17-9 0,-1 2 0,2-3-421,-5 0 0,1 2 421,-12 18 0,2 1 0,19-22 0,0-1 0,-12 16 0,3 0-9,22-19 0,2-3 9,-7 2 0,3-1 0,-19 35 0,18-34 0,-2 3-63,-6 14 1,-3 2 62,-18 4 0,-1-1 0,13-1 0,1-2 0,-5-4 0,5-5 983,-2 15-374,2-18 305,42-21-914,-6-5 21,9 5-21,1-7 983,-8 15-847,5-6-136,-26 34 0,19-19 0,-8 1 0,1 0 0,15-10 0,-26 25 0,32-43 0,-9 9 0,10-11 0,-2 3 0,-1 0 0,-1 0 0,-6 9 0,-22 27 0,-8 15 0,3-19 0,-3 1 0,6-2 0,0-1 0,-11 2 0,-1 1-242,6 5 1,1 1 241,1-8 0,1 2 0,2 10 0,1 0 0,3-12 0,1 1 0,-4 19 0,-2 2-492,-6-9 0,-3 1 475,1 11 0,-4 3-311,7-19 0,-3 2 0,1-2 84,10-4 0,1-1 0,-4 2 244,-16 12 0,-6 1 0,4-3 0,14-14 0,3-3 0,-2-1-186,-3 1 1,0-1 0,3-2 185,-3 7 0,4-3 201,9-8 1,2-2-202,-26 35 918,6-15-918,14-10 983,7-11-174,12-2-149,3-7-660,-24 34 0,18-28 0,-5 9 0,-1-1 0,10-16 0,-21 34 0,30-45 0,-6 10 0,14-11 0,-10 3 0,3 9 0,-39 16 0,15-6 0,-34 23 0,22-16 0,-14 30 0,4-11 0,-4 11 0,6-16 0,17-17 0,9-5 0,11-9 0,6-7 0,-40 31 0,10-10 0,0-6 0,-2 2 0,6 3 0,2-2 0,-30 15 0,-3 18 0,37-36 0,-2 3 0,16-11 0,-1-1 0,-6-2 0,-13 22 0,-8-2 0,-26 20 0,22-19 0,8-6 0,0 0 0,-8 9 0,14-9 0,2-1 0,-4 2 0,-3 0 0,15-18 0,0 0 0,5-4 0,7-1 0,6-9 0,-2 8 0,2-8 0,1 2 0,-3 2 0,2-1 0,-6 4 0,6-1 0,-3-4 0,4 0 0,-4 0 0,3 0 0,-3-4 0,4 4 0,-3-4 0,-2 4 0,-3 4 0,0-3 0,0 2 0,0-2 0,3-1 0,-2 0 0,6 0 0,-6 0 0,6 0 0,-7-4 0,7 4 0,-2-8 0,3 8 0,0-7 0,-1 6 0,-2-3 0,2 4 0,-6 0 0,2-3 0,0 2 0,-28 2 0,22 1 0,-32 4 0,32-5 0,-14 7 0,18-6 0,-5 5 0,12-10 0,0 2 0,0-3 0,0 4 0,-1 0 0,1 1 0,0 2 0,0-2 0,0 3 0,0-4 0,0-4 0,-4 7 0,0-5 0,-4 9 0,3-6 0,-2 6 0,6-6 0,-3 3 0,4-4 0,0 0 0,0 0 0,-12 7 0,9-5 0,-13 5 0,15-7 0,-3 0 0,8 0 0,-4 0 0,4 4 0,-4-7 0,0 9 0,3-8 0,-2 2 0,-1 3 0,3-6 0,-10 7 0,10-1 0,-7-5 0,8 5 0,-7-11 0,2-3 0,0-2 0,-2-7 0,7 7 0,-1-2 0,-2-1 0,3 3 0,-1-10 0,1 10 0,1-7 0,2 4 0,-6 0 0,2-3 0,-3-2 0,0 0 0,0 2 0,4 3 0,-4 0 0,4-1 0,-4 1 0,-4 0 0,7 0 0,-6 4 0,3-3 0,-13 0 0,6-1 0,-5-2 0,12 6 0,3-3 0,-6-2 0,6 0 0,-3-2 0,-3 3 0,9 0 0,-5 0 0,4-1 0,-2 1 0,-3 0 0,0 4 0,0-3 0,0 2 0,0-6 0,-13 0 0,7-5 0,-61-37 0,53 35 0,-35-28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3:56.553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1 1 24575,'8'8'0,"-4"0"0,0 0 0,-1 0 0,2 0 0,-1 0 0,3-3 0,-6 2 0,7-2 0,-4 3 0,0 0 0,4 0 0,-4-4 0,1 3 0,-2-2 0,1 3 0,0 0 0,1 0 0,2 0 0,-3 0 0,1 0 0,2-3 0,-6 2 0,6-2 0,-2 3 0,-1 0 0,3 0 0,-2-4 0,3 3 0,-4-2 0,4 3 0,-4 0 0,1 0 0,-2 0 0,1 0 0,-3 0 0,2 0 0,-3 0 0,4 1 0,-3-1 0,6 0 0,-3 0 0,1 0 0,-2 0 0,1-4 0,-3 4 0,6-4 0,-6 4 0,3 0 0,-1 0 0,-2 0 0,3 0 0,-4 1 0,3-5 0,-2 3 0,3-2 0,-4 3 0,0 0 0,0 0 0,0 0 0,0 0 0,0 4 0,0-3 0,0 6 0,0-6 0,0 3 0,0-4 0,0 0 0,0 0 0,0 0 0,0 0 0,0 0 0,0 0 0,0 0 0,0 0 0,0 0 0,-4 0 0,3 1 0,-6-1 0,6 0 0,-6 0 0,3 0 0,-1 0 0,-2 0 0,6 0 0,-3 0 0,4 0 0,0 0 0,-3-3 0,2 2 0,-3-3 0,4 4 0,0 1 0,0-1 0,0 0 0,4 0 0,-3 0 0,2 0 0,-3 0 0,0 0 0,0 0 0,0 0 0,0 0 0,0 0 0,0 0 0,-3 1 0,2-1 0,-3 0 0,4 0 0,0 0 0,0 0 0,0 0 0,0 0 0,0 0 0,-3 0 0,-2-7 0,1 2 0,0-7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23:46.98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24575,'29'32'0,"-9"-7"0,-4-1 0,-8-8 0,0 0 0,0 0 0,0-3 0,-4-2 0,4 1 0,-4-3 0,4 3 0,0-4 0,0 3 0,0-2 0,-3 3 0,6 0 0,-6-3 0,7 6 0,-1-3 0,-5 5 0,8-5 0,-9 3 0,7-6 0,-4 7 0,-3-7 0,2 2 0,-3 1 0,4-3 0,1 3 0,-1-4 0,-4 0 0,3 0 0,-6 0 0,6 0 0,-2 0 0,3 0 0,0 0 0,-4 0 0,7 0 0,-9 0 0,5 0 0,-3 1 0,0-1 0,4 3 0,4-2 0,-3 6 0,3-6 0,-1 7 0,-2-7 0,7 6 0,14 15 0,-1-11 0,8 15 0,-16-24 0,-6 2 0,-6-4 0,-1 0 0,-1 0 0,-2 0 0,3 0 0,0 1 0,0 2 0,0-2 0,0 6 0,4-2 0,-3 0 0,2 2 0,-2-3 0,-1 5 0,0-1 0,0-4 0,0 0 0,-4-4 0,3 0 0,-2 0 0,3 4 0,4-3 0,0 6 0,4-6 0,1 6 0,-1-2 0,0-1 0,0 4 0,0-4 0,0 4 0,-3-3 0,-1 2 0,-4-6 0,0 6 0,0-2 0,3 3 0,-2-3 0,3-2 0,-4-3 0,-3 0 0,2 1 0,1 2 0,1-2 0,9 15 0,-8-13 0,9 13 0,-10-15 0,3 6 0,-4-6 0,0 7 0,3-4 0,-5 1 0,8 2 0,-9-6 0,7 6 0,0-2 0,-3 3 0,2 0 0,1-3 0,-3 2 0,6-3 0,-2 5 0,3-1 0,-3 0 0,-2 0 0,-3-3 0,4 2 0,-3-6 0,3 6 0,-4-2 0,12 6 0,-5-2 0,6 3 0,-6-4 0,-2 0 0,-1-3 0,0 2 0,-4-6 0,0 2 0,0-3 0,0 4 0,4 1 0,-3 3 0,6 0 0,-6-3 0,6 2 0,-2-3 0,3 5 0,0-1 0,18 18 0,-4-10 0,15 14 0,-18-18 0,1 9 0,-3-8 0,15 23 0,7-2 0,10 14 0,-1 1 0,1-1 0,-19-17 0,0 4 0,-21-25 0,11 10 0,-13-11 0,8-1 0,-14-4 0,3-4 0,-4 3 0,0-2 0,0 3 0,0 0 0,4-3 0,-7 2 0,10 1 0,-10 1 0,7 3 0,-2 9 0,-2-7 0,4 15 0,3-6 0,-7 0 0,6-6 0,-9-5 0,3-4 0,0 4 0,0 1 0,0-5 0,2 12 0,-2-9 0,5 10 0,-4-9 0,10 8 0,-9-5 0,12 14 0,15 19 0,6-1 0,-9-6 0,0-1 0,9 7 0,1 9 0,-27-33 0,1-2 0,-9-12 0,3 2 0,-7-6 0,5 3 0,-8-1 0,21 5 0,-8 10 0,28 13 0,-1 9 0,20 24 0,-26-34 0,2 0 0,2 8 0,2 0 0,3 0 0,2 0-412,1 8 0,1 1 412,7 2 0,2 3 0,3 12 0,1 3 0,-1-6 0,1-1 0,-16-17 0,0 0 0,-3-2 0,4 8 0,-2-1 0,7 3 0,-4-5 0,1 13 0,-5-6 0,0 0 0,-15-20 0,14 20 0,-19-25 824,-3-9-824,-2-3 0,-5 1 0,2-10 0,-5 9 0,0-15 0,-6 6 0,6-6 0,-4 15 0,8-9 0,3 18 0,-1-15 0,20 25 0,-20-22 0,25 16 0,-31-20 0,10-1 0,-13-4 0,-4-4 0,7 0 0,-6 0 0,7 0 0,0 0 0,0 4 0,4 0 0,9 8 0,-3 6 0,37 19 0,-22-11 0,24 10 0,-26-21 0,1 1 0,-9-3 0,6-4 0,-14-1 0,23 16 0,-21-11 0,31 31 0,2-8 0,-10-6 0,5 3-492,14 4 0,3 1 463,9 8 1,0 0 28,-7-7 0,-2-2 0,-1 1 0,-5-4-16,7 7 16,-17-10 0,2 1 0,-8-6 0,0 0 0,12 9 0,0 2 0,-7-4 0,-5-3 0,10 2 0,-23-7 0,-19-24 0,-4 3 983,0-4-926,0 0-40,0 4-17,0 0 0,0 1 0,7 11 0,-5-9 0,5 9 0,-3-8 0,4 9 0,1-6 0,26 39 0,-21-33 0,21 33 0,-18-36 0,-3 4 0,21 11 0,-19-8 0,19 11 0,-18-6 0,10-14 0,-10 13 0,0-20 0,-5 11 0,5-8 0,2 4 0,3 9 0,4-4 0,-12 1 0,26 27 0,-8-11 0,-3 1 0,4 3 0,-3-8 0,0 0 0,0-1 0,1 2 0,15 15 0,0 1-416,-13-15 1,0 1 415,25 26 0,2 0 0,-19-23 0,-1-1 0,10 21 0,2-1 0,-5-18 0,0 1 0,5 19 0,1 0 0,-3-17 0,-2-4 0,-5 5 0,-5-3 0,12 7 0,-20-8 0,-14-10 0,20 26 0,-15-19 0,15 9 0,7 4-93,-9-9 0,4 2 93,21 21 0,4 0 0,-11-14 0,-1-2 0,-1 5 0,-3-5 0,3-5 0,10 20 0,-39-44 0,25 28 0,-7-10 0,26 21 983,-22-20-949,19 15-34,-23-16 0,0 0 0,7 11 0,-24-29 0,4 10 0,-22-21 0,0-2 0,0 1 0,0 1 0,4 3 0,9 3 0,-7-5 0,7 4 0,-9-9 0,1 3 0,-8-4 0,5 0 0,-9 4 0,11 0 0,-4 4 0,8 9 0,15 11 0,6 12 0,-2-10 0,13 14 0,-13-13 0,17 17 0,16 6 0,-29-30 0,1 0 0,-4 0 0,-1-1 0,34 17 0,-3 10 0,-37-36 0,17 17 0,-34-30 0,0 3 0,1-1 0,-1-2 0,18 24 0,4 2 0,10 7 0,-6-5 0,2 0 0,27 16 0,-9-5 0,1 3 0,-23-17 0,0-1 0,19 10 0,-3-3 0,-2 3 0,-6-10 0,0-2 0,-6-2 0,36 21 0,-38-24 0,13 4 0,-26-10 0,-2-1 0,-9-2 0,0-1 0,1-4 0,-1 4 0,8-1 0,3 6 0,9-3 0,35 15 0,9 8 0,-32-24 0,1 2 0,7 12 0,-1 2 0,32 13 0,-30-17 0,-2 1 0,15 17 0,19-8 0,-49-13 0,2-2 0,4 2 0,34 23 0,-32-22 0,1 1 0,2 5 0,-1-1 0,27 9 0,-32-8 0,0 0 0,3-5 0,-1-1 0,-3 0 0,-1 1 0,1 3 0,-3-2 0,14 5 0,0 19 0,-23-21 0,21 22 0,-20-21 0,21 20 0,2-19 0,8 36 0,2-18 0,-4 20 0,-23-37 0,-5-2 0,-18-20 0,0 3 0,18 18 0,-5-10 0,34 21 0,-14-6 0,32 15 0,-30-11 0,19 16 0,-41-35 0,14 8 0,-28-20 0,5 2 0,-8-5 0,4 14 0,1-11 0,20 29 0,-16-24 0,22 21 0,-25-21 0,40 26 0,-24-18 0,44 25 0,-47-28 0,46 27 0,-44-23 0,9 6 0,2 0 0,-3-3 0,7 2 0,0 2 0,6 10 0,-8-16 0,-1 0 0,4 7 0,-4-12 0,-12-5 0,-18-4 0,18 5 0,-22-6 0,13-2 0,-15-2 0,2 0 0,-6 0 0,6 7 0,-2-2 0,3 7 0,0-7 0,-4-5 0,4-1 0,-3 1 0,6 5 0,-6-1 0,24 21 0,-20-16 0,21 14 0,-25-19 0,2-1 0,-3-5 0,0 1 0,4 0 0,19 20 0,-2-3 0,7 11 0,-11-19 0,-9-1 0,0-2 0,18 21 0,-13-14 0,9 14 0,-18-25 0,-7 2 0,2-6 0,-3 3 0,4 0 0,4 3 0,1 2 0,3 3 0,0 0 0,0-3 0,-3-1 0,-2-4 0,-6-7 0,-14-32 0,-10-15 0,-8-47 0,-3 31 0,17-9 0,-4 44 0,15 3 0,-5 11 0,10 8 0,16 17 0,-4-1 0,9 8 0,-16-11 0,-1 0 0,-2 0 0,-1 4 0,3-3 0,-6 2 0,6-3 0,-6 0 0,6 1 0,-2 2 0,-1-2 0,4 3 0,-4-4 0,0 0 0,4 0 0,-4 0 0,4 0 0,0 0 0,-3 4 0,6-3 0,-10 6 0,10-6 0,-6 3 0,3-1 0,0-2 0,0 7 0,0-7 0,0 6 0,4-3 0,-3 5 0,9 7 0,-8-9 0,5 9 0,-7-15 0,0 3 0,0-4 0,0 0 0,-3 0 0,2 4 0,1 0 0,-2 1 0,1-2 0,-11-3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23:46.985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17633 0 24575,'-10'52'0,"0"-7"0,-5 15 0,2-20 0,-5 31 0,11-31 0,-7 13 0,4 1 0,-1-23 0,-6 38 0,7-46 0,1 28 0,2-37 0,6 10 0,-6-15 0,6 3 0,-6 0 0,2 0 0,-3 1 0,0 2 0,0-3 0,-3 1 0,5-1 0,-8-1 0,8 2 0,-5 0 0,3 2 0,0-6 0,-4 6 0,3-2 0,-6 3 0,2 0 0,-3 0 0,3 0 0,2-3 0,3 2 0,0-6 0,-4 6 0,-1-2 0,-1 12 0,-5 2 0,1 8 0,-6 1 0,3-9 0,4 6 0,-2-6 0,4 0 0,-23 16 0,8 4 0,-24 11 0,23-11 0,-26 21 0,31-35 0,-9 9 0,-4 2 0,-7 7 0,8-3 0,-2 3 0,8-12 0,1 0 0,-5 12 0,3 1 0,-14 32 0,-11-9 0,33-20 0,-13-10 0,19-9 0,-3-1 0,7-8 0,-8 7 0,3-7 0,-1 0 0,-2 6 0,-12 3 0,3-3 0,-4 2 0,2-12 0,-18 17 0,10-11 0,-19 15 0,26-20 0,5 5 0,-30 16 0,24-11 0,-34 24 0,22-16 0,-24 20 0,-4 2 0,30-25 0,0 1 0,0 1 0,0 0-225,-8 8 0,-1-1 225,2-6 0,0-1 0,2 7 0,1-1 0,7-15 0,2 2 0,6 15 0,2 0 0,-24 14 0,23-10 0,0 3 0,3-17 0,-2 0 0,-5 12 0,-3 1 0,-6-4 0,-4 1-330,-7 8 0,-1 0 330,1-10 0,2-2 0,11-5 0,2 0 0,0-2 0,1-2 0,-25 15 217,21-11 1,0 0-218,-21 9 0,18-17 0,2 0 0,-7 11 337,0-14 1,-1-1-338,2 13 0,4-14 0,2 0 0,-5 16 0,10-10 0,-4 2 0,0 5 0,0-1 0,1-10 0,1 0 0,-2 9 0,1 0 0,-36 15 0,30-9 0,-19 14 0,32-31 0,-7 12 0,1-1 0,11-5 0,-20 21 0,-5-1 0,-18 10 0,23-21 0,-2 0 0,7-5 0,-1-1 0,-10 7 0,0-2 0,10-5 0,3-2 0,-26 20 0,-5-3 0,51-24 0,-20 8 0,6 17 0,-19 15 0,12-13 0,-9 5-328,0-13 0,-6 1 0,-2 0 0,-1 2 0,-2 1 0,-2 1 226,5-6 1,-3 2-1,-1 0 1,2-2 101,-10 7 0,1-2 0,-1 2-246,12-7 0,-2 2 0,0-1 0,2-1-82,-8 7 0,2-2 0,-1-1 178,-4 2 1,-1-1 0,4-1-179,15-7 0,2-1 0,0-1 302,-28 16 0,4-2-174,19-9 1,3-1 199,-8 2 0,5-4 983,2 4-97,-1-3 97,44-26 0,-17 6 0,21-6-135,-22 5-289,18-5-559,-36 12 0,11 8 0,-41 17 0,38-14 0,0-8 0,3-1 0,12-1 0,-41 30 0,27-13 0,-5-5 0,6-6 0,-4 2 0,2-5 0,-2 2-488,-20 23 0,-3 3 488,4-8 0,-2 1-328,10-4 0,-2 4 0,1-3-23,-20 7 1,-1-1 350,10-5 0,-2 3 0,3-3 0,-10 4 0,0-1 0,17-9 0,-1 2 0,2-3-421,-5 0 0,1 2 421,-12 18 0,2 1 0,19-22 0,0-1 0,-12 16 0,3 0-9,22-19 0,2-3 9,-7 2 0,3-1 0,-19 35 0,18-34 0,-2 3-63,-6 14 1,-3 2 62,-18 4 0,-1-1 0,13-1 0,1-2 0,-5-4 0,5-5 983,-2 15-374,2-18 305,42-21-914,-6-5 21,9 5-21,1-7 983,-8 15-847,5-6-136,-26 34 0,19-19 0,-8 1 0,1 0 0,15-10 0,-26 25 0,32-43 0,-9 9 0,10-11 0,-2 3 0,-1 0 0,-1 0 0,-6 9 0,-22 27 0,-8 15 0,3-19 0,-3 1 0,6-2 0,0-1 0,-11 2 0,-1 1-242,6 5 1,1 1 241,1-8 0,1 2 0,2 10 0,1 0 0,3-12 0,1 1 0,-4 19 0,-2 2-492,-6-9 0,-3 1 475,1 11 0,-4 3-311,7-19 0,-3 2 0,1-2 84,10-4 0,1-1 0,-4 2 244,-16 12 0,-6 1 0,4-3 0,14-14 0,3-3 0,-2-1-186,-3 1 1,0-1 0,3-2 185,-3 7 0,4-3 201,9-8 1,2-2-202,-26 35 918,6-15-918,14-10 983,7-11-174,12-2-149,3-7-660,-24 34 0,18-28 0,-5 9 0,-1-1 0,10-16 0,-21 34 0,30-45 0,-6 10 0,14-11 0,-10 3 0,3 9 0,-39 16 0,15-6 0,-34 23 0,22-16 0,-14 30 0,4-11 0,-4 11 0,6-16 0,17-17 0,9-5 0,11-9 0,6-7 0,-40 31 0,10-10 0,0-6 0,-2 2 0,6 3 0,2-2 0,-30 15 0,-3 18 0,37-36 0,-2 3 0,16-11 0,-1-1 0,-6-2 0,-13 22 0,-8-2 0,-26 20 0,22-19 0,8-6 0,0 0 0,-8 9 0,14-9 0,2-1 0,-4 2 0,-3 0 0,15-18 0,0 0 0,5-4 0,7-1 0,6-9 0,-2 8 0,2-8 0,1 2 0,-3 2 0,2-1 0,-6 4 0,6-1 0,-3-4 0,4 0 0,-4 0 0,3 0 0,-3-4 0,4 4 0,-3-4 0,-2 4 0,-3 4 0,0-3 0,0 2 0,0-2 0,3-1 0,-2 0 0,6 0 0,-6 0 0,6 0 0,-7-4 0,7 4 0,-2-8 0,3 8 0,0-7 0,-1 6 0,-2-3 0,2 4 0,-6 0 0,2-3 0,0 2 0,-28 2 0,22 1 0,-32 4 0,32-5 0,-14 7 0,18-6 0,-5 5 0,12-10 0,0 2 0,0-3 0,0 4 0,-1 0 0,1 1 0,0 2 0,0-2 0,0 3 0,0-4 0,0-4 0,-4 7 0,0-5 0,-4 9 0,3-6 0,-2 6 0,6-6 0,-3 3 0,4-4 0,0 0 0,0 0 0,-12 7 0,9-5 0,-13 5 0,15-7 0,-3 0 0,8 0 0,-4 0 0,4 4 0,-4-7 0,0 9 0,3-8 0,-2 2 0,-1 3 0,3-6 0,-10 7 0,10-1 0,-7-5 0,8 5 0,-7-11 0,2-3 0,0-2 0,-2-7 0,7 7 0,-1-2 0,-2-1 0,3 3 0,-1-10 0,1 10 0,1-7 0,2 4 0,-6 0 0,2-3 0,-3-2 0,0 0 0,0 2 0,4 3 0,-4 0 0,4-1 0,-4 1 0,-4 0 0,7 0 0,-6 4 0,3-3 0,-13 0 0,6-1 0,-5-2 0,12 6 0,3-3 0,-6-2 0,6 0 0,-3-2 0,-3 3 0,9 0 0,-5 0 0,4-1 0,-2 1 0,-3 0 0,0 4 0,0-3 0,0 2 0,0-6 0,-13 0 0,7-5 0,-61-37 0,53 35 0,-35-28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23:58.66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24575,'29'32'0,"-9"-7"0,-4-1 0,-8-8 0,0 0 0,0 0 0,0-3 0,-4-2 0,4 1 0,-4-3 0,4 3 0,0-4 0,0 3 0,0-2 0,-3 3 0,6 0 0,-6-3 0,7 6 0,-1-3 0,-5 5 0,8-5 0,-9 3 0,7-6 0,-4 7 0,-3-7 0,2 2 0,-3 1 0,4-3 0,1 3 0,-1-4 0,-4 0 0,3 0 0,-6 0 0,6 0 0,-2 0 0,3 0 0,0 0 0,-4 0 0,7 0 0,-9 0 0,5 0 0,-3 1 0,0-1 0,4 3 0,4-2 0,-3 6 0,3-6 0,-1 7 0,-2-7 0,7 6 0,14 15 0,-1-11 0,8 15 0,-16-24 0,-6 2 0,-6-4 0,-1 0 0,-1 0 0,-2 0 0,3 0 0,0 1 0,0 2 0,0-2 0,0 6 0,4-2 0,-3 0 0,2 2 0,-2-3 0,-1 5 0,0-1 0,0-4 0,0 0 0,-4-4 0,3 0 0,-2 0 0,3 4 0,4-3 0,0 6 0,4-6 0,1 6 0,-1-2 0,0-1 0,0 4 0,0-4 0,0 4 0,-3-3 0,-1 2 0,-4-6 0,0 6 0,0-2 0,3 3 0,-2-3 0,3-2 0,-4-3 0,-3 0 0,2 1 0,1 2 0,1-2 0,9 15 0,-8-13 0,9 13 0,-10-15 0,3 6 0,-4-6 0,0 7 0,3-4 0,-5 1 0,8 2 0,-9-6 0,7 6 0,0-2 0,-3 3 0,2 0 0,1-3 0,-3 2 0,6-3 0,-2 5 0,3-1 0,-3 0 0,-2 0 0,-3-3 0,4 2 0,-3-6 0,3 6 0,-4-2 0,12 6 0,-5-2 0,6 3 0,-6-4 0,-2 0 0,-1-3 0,0 2 0,-4-6 0,0 2 0,0-3 0,0 4 0,4 1 0,-3 3 0,6 0 0,-6-3 0,6 2 0,-2-3 0,3 5 0,0-1 0,18 18 0,-4-10 0,15 14 0,-18-18 0,1 9 0,-3-8 0,15 23 0,7-2 0,10 14 0,-1 1 0,1-1 0,-19-17 0,0 4 0,-21-25 0,11 10 0,-13-11 0,8-1 0,-14-4 0,3-4 0,-4 3 0,0-2 0,0 3 0,0 0 0,4-3 0,-7 2 0,10 1 0,-10 1 0,7 3 0,-2 9 0,-2-7 0,4 15 0,3-6 0,-7 0 0,6-6 0,-9-5 0,3-4 0,0 4 0,0 1 0,0-5 0,2 12 0,-2-9 0,5 10 0,-4-9 0,10 8 0,-9-5 0,12 14 0,15 19 0,6-1 0,-9-6 0,0-1 0,9 7 0,1 9 0,-27-33 0,1-2 0,-9-12 0,3 2 0,-7-6 0,5 3 0,-8-1 0,21 5 0,-8 10 0,28 13 0,-1 9 0,20 24 0,-26-34 0,2 0 0,2 8 0,2 0 0,3 0 0,2 0-412,1 8 0,1 1 412,7 2 0,2 3 0,3 12 0,1 3 0,-1-6 0,1-1 0,-16-17 0,0 0 0,-3-2 0,4 8 0,-2-1 0,7 3 0,-4-5 0,1 13 0,-5-6 0,0 0 0,-15-20 0,14 20 0,-19-25 824,-3-9-824,-2-3 0,-5 1 0,2-10 0,-5 9 0,0-15 0,-6 6 0,6-6 0,-4 15 0,8-9 0,3 18 0,-1-15 0,20 25 0,-20-22 0,25 16 0,-31-20 0,10-1 0,-13-4 0,-4-4 0,7 0 0,-6 0 0,7 0 0,0 0 0,0 4 0,4 0 0,9 8 0,-3 6 0,37 19 0,-22-11 0,24 10 0,-26-21 0,1 1 0,-9-3 0,6-4 0,-14-1 0,23 16 0,-21-11 0,31 31 0,2-8 0,-10-6 0,5 3-492,14 4 0,3 1 463,9 8 1,0 0 28,-7-7 0,-2-2 0,-1 1 0,-5-4-16,7 7 16,-17-10 0,2 1 0,-8-6 0,0 0 0,12 9 0,0 2 0,-7-4 0,-5-3 0,10 2 0,-23-7 0,-19-24 0,-4 3 983,0-4-926,0 0-40,0 4-17,0 0 0,0 1 0,7 11 0,-5-9 0,5 9 0,-3-8 0,4 9 0,1-6 0,26 39 0,-21-33 0,21 33 0,-18-36 0,-3 4 0,21 11 0,-19-8 0,19 11 0,-18-6 0,10-14 0,-10 13 0,0-20 0,-5 11 0,5-8 0,2 4 0,3 9 0,4-4 0,-12 1 0,26 27 0,-8-11 0,-3 1 0,4 3 0,-3-8 0,0 0 0,0-1 0,1 2 0,15 15 0,0 1-416,-13-15 1,0 1 415,25 26 0,2 0 0,-19-23 0,-1-1 0,10 21 0,2-1 0,-5-18 0,0 1 0,5 19 0,1 0 0,-3-17 0,-2-4 0,-5 5 0,-5-3 0,12 7 0,-20-8 0,-14-10 0,20 26 0,-15-19 0,15 9 0,7 4-93,-9-9 0,4 2 93,21 21 0,4 0 0,-11-14 0,-1-2 0,-1 5 0,-3-5 0,3-5 0,10 20 0,-39-44 0,25 28 0,-7-10 0,26 21 983,-22-20-949,19 15-34,-23-16 0,0 0 0,7 11 0,-24-29 0,4 10 0,-22-21 0,0-2 0,0 1 0,0 1 0,4 3 0,9 3 0,-7-5 0,7 4 0,-9-9 0,1 3 0,-8-4 0,5 0 0,-9 4 0,11 0 0,-4 4 0,8 9 0,15 11 0,6 12 0,-2-10 0,13 14 0,-13-13 0,17 17 0,16 6 0,-29-30 0,1 0 0,-4 0 0,-1-1 0,34 17 0,-3 10 0,-37-36 0,17 17 0,-34-30 0,0 3 0,1-1 0,-1-2 0,18 24 0,4 2 0,10 7 0,-6-5 0,2 0 0,27 16 0,-9-5 0,1 3 0,-23-17 0,0-1 0,19 10 0,-3-3 0,-2 3 0,-6-10 0,0-2 0,-6-2 0,36 21 0,-38-24 0,13 4 0,-26-10 0,-2-1 0,-9-2 0,0-1 0,1-4 0,-1 4 0,8-1 0,3 6 0,9-3 0,35 15 0,9 8 0,-32-24 0,1 2 0,7 12 0,-1 2 0,32 13 0,-30-17 0,-2 1 0,15 17 0,19-8 0,-49-13 0,2-2 0,4 2 0,34 23 0,-32-22 0,1 1 0,2 5 0,-1-1 0,27 9 0,-32-8 0,0 0 0,3-5 0,-1-1 0,-3 0 0,-1 1 0,1 3 0,-3-2 0,14 5 0,0 19 0,-23-21 0,21 22 0,-20-21 0,21 20 0,2-19 0,8 36 0,2-18 0,-4 20 0,-23-37 0,-5-2 0,-18-20 0,0 3 0,18 18 0,-5-10 0,34 21 0,-14-6 0,32 15 0,-30-11 0,19 16 0,-41-35 0,14 8 0,-28-20 0,5 2 0,-8-5 0,4 14 0,1-11 0,20 29 0,-16-24 0,22 21 0,-25-21 0,40 26 0,-24-18 0,44 25 0,-47-28 0,46 27 0,-44-23 0,9 6 0,2 0 0,-3-3 0,7 2 0,0 2 0,6 10 0,-8-16 0,-1 0 0,4 7 0,-4-12 0,-12-5 0,-18-4 0,18 5 0,-22-6 0,13-2 0,-15-2 0,2 0 0,-6 0 0,6 7 0,-2-2 0,3 7 0,0-7 0,-4-5 0,4-1 0,-3 1 0,6 5 0,-6-1 0,24 21 0,-20-16 0,21 14 0,-25-19 0,2-1 0,-3-5 0,0 1 0,4 0 0,19 20 0,-2-3 0,7 11 0,-11-19 0,-9-1 0,0-2 0,18 21 0,-13-14 0,9 14 0,-18-25 0,-7 2 0,2-6 0,-3 3 0,4 0 0,4 3 0,1 2 0,3 3 0,0 0 0,0-3 0,-3-1 0,-2-4 0,-6-7 0,-14-32 0,-10-15 0,-8-47 0,-3 31 0,17-9 0,-4 44 0,15 3 0,-5 11 0,10 8 0,16 17 0,-4-1 0,9 8 0,-16-11 0,-1 0 0,-2 0 0,-1 4 0,3-3 0,-6 2 0,6-3 0,-6 0 0,6 1 0,-2 2 0,-1-2 0,4 3 0,-4-4 0,0 0 0,4 0 0,-4 0 0,4 0 0,0 0 0,-3 4 0,6-3 0,-10 6 0,10-6 0,-6 3 0,3-1 0,0-2 0,0 7 0,0-7 0,0 6 0,4-3 0,-3 5 0,9 7 0,-8-9 0,5 9 0,-7-15 0,0 3 0,0-4 0,0 0 0,-3 0 0,2 4 0,1 0 0,-2 1 0,1-2 0,-11-3 0,0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23:58.66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17633 0 24575,'-10'52'0,"0"-7"0,-5 15 0,2-20 0,-5 31 0,11-31 0,-7 13 0,4 1 0,-1-23 0,-6 38 0,7-46 0,1 28 0,2-37 0,6 10 0,-6-15 0,6 3 0,-6 0 0,2 0 0,-3 1 0,0 2 0,0-3 0,-3 1 0,5-1 0,-8-1 0,8 2 0,-5 0 0,3 2 0,0-6 0,-4 6 0,3-2 0,-6 3 0,2 0 0,-3 0 0,3 0 0,2-3 0,3 2 0,0-6 0,-4 6 0,-1-2 0,-1 12 0,-5 2 0,1 8 0,-6 1 0,3-9 0,4 6 0,-2-6 0,4 0 0,-23 16 0,8 4 0,-24 11 0,23-11 0,-26 21 0,31-35 0,-9 9 0,-4 2 0,-7 7 0,8-3 0,-2 3 0,8-12 0,1 0 0,-5 12 0,3 1 0,-14 32 0,-11-9 0,33-20 0,-13-10 0,19-9 0,-3-1 0,7-8 0,-8 7 0,3-7 0,-1 0 0,-2 6 0,-12 3 0,3-3 0,-4 2 0,2-12 0,-18 17 0,10-11 0,-19 15 0,26-20 0,5 5 0,-30 16 0,24-11 0,-34 24 0,22-16 0,-24 20 0,-4 2 0,30-25 0,0 1 0,0 1 0,0 0-225,-8 8 0,-1-1 225,2-6 0,0-1 0,2 7 0,1-1 0,7-15 0,2 2 0,6 15 0,2 0 0,-24 14 0,23-10 0,0 3 0,3-17 0,-2 0 0,-5 12 0,-3 1 0,-6-4 0,-4 1-330,-7 8 0,-1 0 330,1-10 0,2-2 0,11-5 0,2 0 0,0-2 0,1-2 0,-25 15 217,21-11 1,0 0-218,-21 9 0,18-17 0,2 0 0,-7 11 337,0-14 1,-1-1-338,2 13 0,4-14 0,2 0 0,-5 16 0,10-10 0,-4 2 0,0 5 0,0-1 0,1-10 0,1 0 0,-2 9 0,1 0 0,-36 15 0,30-9 0,-19 14 0,32-31 0,-7 12 0,1-1 0,11-5 0,-20 21 0,-5-1 0,-18 10 0,23-21 0,-2 0 0,7-5 0,-1-1 0,-10 7 0,0-2 0,10-5 0,3-2 0,-26 20 0,-5-3 0,51-24 0,-20 8 0,6 17 0,-19 15 0,12-13 0,-9 5-328,0-13 0,-6 1 0,-2 0 0,-1 2 0,-2 1 0,-2 1 226,5-6 1,-3 2-1,-1 0 1,2-2 101,-10 7 0,1-2 0,-1 2-246,12-7 0,-2 2 0,0-1 0,2-1-82,-8 7 0,2-2 0,-1-1 178,-4 2 1,-1-1 0,4-1-179,15-7 0,2-1 0,0-1 302,-28 16 0,4-2-174,19-9 1,3-1 199,-8 2 0,5-4 983,2 4-97,-1-3 97,44-26 0,-17 6 0,21-6-135,-22 5-289,18-5-559,-36 12 0,11 8 0,-41 17 0,38-14 0,0-8 0,3-1 0,12-1 0,-41 30 0,27-13 0,-5-5 0,6-6 0,-4 2 0,2-5 0,-2 2-488,-20 23 0,-3 3 488,4-8 0,-2 1-328,10-4 0,-2 4 0,1-3-23,-20 7 1,-1-1 350,10-5 0,-2 3 0,3-3 0,-10 4 0,0-1 0,17-9 0,-1 2 0,2-3-421,-5 0 0,1 2 421,-12 18 0,2 1 0,19-22 0,0-1 0,-12 16 0,3 0-9,22-19 0,2-3 9,-7 2 0,3-1 0,-19 35 0,18-34 0,-2 3-63,-6 14 1,-3 2 62,-18 4 0,-1-1 0,13-1 0,1-2 0,-5-4 0,5-5 983,-2 15-374,2-18 305,42-21-914,-6-5 21,9 5-21,1-7 983,-8 15-847,5-6-136,-26 34 0,19-19 0,-8 1 0,1 0 0,15-10 0,-26 25 0,32-43 0,-9 9 0,10-11 0,-2 3 0,-1 0 0,-1 0 0,-6 9 0,-22 27 0,-8 15 0,3-19 0,-3 1 0,6-2 0,0-1 0,-11 2 0,-1 1-242,6 5 1,1 1 241,1-8 0,1 2 0,2 10 0,1 0 0,3-12 0,1 1 0,-4 19 0,-2 2-492,-6-9 0,-3 1 475,1 11 0,-4 3-311,7-19 0,-3 2 0,1-2 84,10-4 0,1-1 0,-4 2 244,-16 12 0,-6 1 0,4-3 0,14-14 0,3-3 0,-2-1-186,-3 1 1,0-1 0,3-2 185,-3 7 0,4-3 201,9-8 1,2-2-202,-26 35 918,6-15-918,14-10 983,7-11-174,12-2-149,3-7-660,-24 34 0,18-28 0,-5 9 0,-1-1 0,10-16 0,-21 34 0,30-45 0,-6 10 0,14-11 0,-10 3 0,3 9 0,-39 16 0,15-6 0,-34 23 0,22-16 0,-14 30 0,4-11 0,-4 11 0,6-16 0,17-17 0,9-5 0,11-9 0,6-7 0,-40 31 0,10-10 0,0-6 0,-2 2 0,6 3 0,2-2 0,-30 15 0,-3 18 0,37-36 0,-2 3 0,16-11 0,-1-1 0,-6-2 0,-13 22 0,-8-2 0,-26 20 0,22-19 0,8-6 0,0 0 0,-8 9 0,14-9 0,2-1 0,-4 2 0,-3 0 0,15-18 0,0 0 0,5-4 0,7-1 0,6-9 0,-2 8 0,2-8 0,1 2 0,-3 2 0,2-1 0,-6 4 0,6-1 0,-3-4 0,4 0 0,-4 0 0,3 0 0,-3-4 0,4 4 0,-3-4 0,-2 4 0,-3 4 0,0-3 0,0 2 0,0-2 0,3-1 0,-2 0 0,6 0 0,-6 0 0,6 0 0,-7-4 0,7 4 0,-2-8 0,3 8 0,0-7 0,-1 6 0,-2-3 0,2 4 0,-6 0 0,2-3 0,0 2 0,-28 2 0,22 1 0,-32 4 0,32-5 0,-14 7 0,18-6 0,-5 5 0,12-10 0,0 2 0,0-3 0,0 4 0,-1 0 0,1 1 0,0 2 0,0-2 0,0 3 0,0-4 0,0-4 0,-4 7 0,0-5 0,-4 9 0,3-6 0,-2 6 0,6-6 0,-3 3 0,4-4 0,0 0 0,0 0 0,-12 7 0,9-5 0,-13 5 0,15-7 0,-3 0 0,8 0 0,-4 0 0,4 4 0,-4-7 0,0 9 0,3-8 0,-2 2 0,-1 3 0,3-6 0,-10 7 0,10-1 0,-7-5 0,8 5 0,-7-11 0,2-3 0,0-2 0,-2-7 0,7 7 0,-1-2 0,-2-1 0,3 3 0,-1-10 0,1 10 0,1-7 0,2 4 0,-6 0 0,2-3 0,-3-2 0,0 0 0,0 2 0,4 3 0,-4 0 0,4-1 0,-4 1 0,-4 0 0,7 0 0,-6 4 0,3-3 0,-13 0 0,6-1 0,-5-2 0,12 6 0,3-3 0,-6-2 0,6 0 0,-3-2 0,-3 3 0,9 0 0,-5 0 0,4-1 0,-2 1 0,-3 0 0,0 4 0,0-3 0,0 2 0,0-6 0,-13 0 0,7-5 0,-61-37 0,53 35 0,-35-28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24:10.08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24575,'13'31'0,"-4"-7"0,-2-1 0,-4-8 0,1 1 0,-1-1 0,1-3 0,-2-1 0,1 0 0,-1-2 0,2 3 0,-1-5 0,1 4 0,-1-2 0,-1 2 0,3 1 0,-3-4 0,4 7 0,-1-4 0,-3 5 0,4-4 0,-3 2 0,2-5 0,-1 6 0,-2-6 0,1 2 0,-1 0 0,1-2 0,1 2 0,0-3 0,-3 0 0,3-1 0,-4 1 0,3 0 0,-1-1 0,2 1 0,-1 0 0,-1-1 0,3 1 0,-4 0 0,2-1 0,-1 2 0,0-1 0,1 2 0,2-1 0,-1 5 0,2-5 0,-1 6 0,-1-6 0,3 5 0,6 15 0,0-10 0,3 13 0,-7-22 0,-2 1 0,-3-3 0,0 0 0,-1-1 0,-1 1 0,1 0 0,1 0 0,-1 3 0,1-2 0,0 5 0,1-2 0,-1 1 0,1 1 0,-1-2 0,-1 4 0,1 0 0,-1-5 0,1 1 0,-2-5 0,1 1 0,-1 0 0,1 3 0,3-2 0,-1 5 0,2-5 0,1 5 0,-1-1 0,0-2 0,0 5 0,0-5 0,0 5 0,-1-4 0,-1 2 0,-1-5 0,-1 5 0,1-1 0,1 2 0,-1-2 0,1-3 0,-2-2 0,0 0 0,0 0 0,0 3 0,1-2 0,4 14 0,-3-13 0,3 13 0,-4-14 0,1 5 0,-1-5 0,-1 6 0,2-3 0,-2 0 0,3 3 0,-4-7 0,4 7 0,-1-3 0,-1 4 0,1-1 0,0-3 0,-1 3 0,3-4 0,-1 6 0,1-2 0,-2 0 0,0 1 0,-1-4 0,1 3 0,-1-7 0,1 7 0,-1-3 0,5 6 0,-3-1 0,4 2 0,-4-4 0,0 1 0,-1-4 0,1 3 0,-3-7 0,1 3 0,-1-4 0,1 5 0,1 0 0,-1 4 0,3-1 0,-3-2 0,2 1 0,0-2 0,1 4 0,0-1 0,8 18 0,-1-10 0,6 13 0,-8-16 0,0 8 0,-1-8 0,7 22 0,2-2 0,6 14 0,-2 1 0,2-1 0,-9-17 0,-1 4 0,-8-23 0,4 9 0,-5-11 0,3-1 0,-6-3 0,1-5 0,-1 4 0,-1-2 0,1 2 0,-1 1 0,3-4 0,-4 3 0,5 0 0,-5 2 0,3 2 0,0 9 0,-2-6 0,2 13 0,2-5 0,-3 0 0,2-6 0,-4-4 0,2-5 0,-1 4 0,1 2 0,-1-6 0,2 12 0,-2-8 0,3 9 0,-2-9 0,4 8 0,-3-5 0,4 14 0,8 18 0,2-1 0,-4-6 0,0 0 0,4 5 0,0 10 0,-11-32 0,0-2 0,-4-11 0,1 1 0,-3-5 0,3 2 0,-4 0 0,9 4 0,-3 10 0,12 12 0,-1 10 0,10 22 0,-12-33 0,0 1 0,2 7 0,1 0 0,1 0 0,0 0-412,2 8 0,-1 1 412,4 2 0,1 2 0,1 13 0,0 2 0,0-6 0,1-1 0,-8-16 0,0 0 0,-1-2 0,2 8 0,-1-1 0,3 2 0,-2-4 0,1 12 0,-3-5 0,1 0 0,-7-20 0,6 20 0,-9-25 824,0-8-824,-2-3 0,-2 1 0,1-9 0,-2 8 0,0-15 0,-3 7 0,3-7 0,-2 15 0,4-8 0,1 16 0,-1-13 0,10 23 0,-10-21 0,12 16 0,-14-20 0,4-1 0,-5-3 0,-3-4 0,4-1 0,-3 1 0,4 0 0,-1-1 0,0 5 0,2-1 0,4 9 0,-1 5 0,16 18 0,-9-11 0,10 11 0,-12-21 0,1 1 0,-4-3 0,3-4 0,-7 0 0,11 14 0,-10-9 0,14 28 0,1-6 0,-5-7 0,3 4-492,6 3 0,1 1 463,4 8 1,0 0 28,-2-7 0,-2-2 0,-1 1 0,-1-3-16,3 6 16,-8-10 0,1 1 0,-4-5 0,1 0 0,5 8 0,-1 2 0,-2-3 0,-3-4 0,5 3 0,-10-8 0,-9-22 0,-1 2 983,-1-3-926,1 0-40,0 3-17,-1 1 0,1 0 0,2 11 0,-1-8 0,1 8 0,0-8 0,1 9 0,0-6 0,12 38 0,-9-32 0,9 32 0,-8-35 0,-1 4 0,9 10 0,-9-7 0,9 11 0,-7-7 0,3-12 0,-4 11 0,0-18 0,-2 10 0,2-8 0,1 4 0,1 9 0,2-4 0,-5 1 0,11 26 0,-3-11 0,-2 2 0,3 2 0,-3-8 0,1 1 0,0-2 0,0 3 0,7 14 0,0 0-416,-6-13 1,0 0 415,11 26 0,2-1 0,-10-22 0,1 0 0,3 19 0,2-1 0,-3-16 0,0 0 0,3 18 0,0 1 0,-1-17 0,-2-4 0,-1 5 0,-3-3 0,6 7 0,-9-8 0,-7-9 0,10 25 0,-7-19 0,6 9 0,4 4-93,-5-9 0,3 2 93,8 20 0,3 0 0,-6-13 0,0-2 0,0 5 0,-2-5 0,2-5 0,4 19 0,-17-42 0,11 27 0,-3-10 0,11 21 983,-9-20-949,8 15-34,-11-16 0,1 1 0,3 10 0,-11-28 0,2 9 0,-9-19 0,-1-3 0,0 2 0,1 0 0,1 4 0,4 2 0,-3-5 0,3 5 0,-4-10 0,0 4 0,-3-5 0,2 1 0,-3 4 0,4-1 0,-2 5 0,4 8 0,6 10 0,4 12 0,-2-9 0,6 13 0,-6-13 0,8 17 0,7 5 0,-13-28 0,0 0 0,-1 0 0,-1-2 0,15 17 0,-1 10 0,-16-35 0,7 17 0,-15-30 0,0 4 0,1-2 0,-1-1 0,8 23 0,2 1 0,4 8 0,-2-6 0,0 1 0,13 15 0,-5-5 0,1 3 0,-10-17 0,-1 0 0,9 9 0,-1-2 0,-1 2 0,-3-9 0,0-2 0,-2-3 0,16 21 0,-18-23 0,7 4 0,-12-10 0,-1 0 0,-4-3 0,0-1 0,0-3 0,1 3 0,2 0 0,2 5 0,4-3 0,15 15 0,5 7 0,-15-23 0,1 3 0,3 11 0,-1 1 0,14 13 0,-12-16 0,-2 1 0,7 16 0,8-7 0,-21-13 0,1-2 0,1 2 0,15 22 0,-13-21 0,-1 0 0,2 6 0,-1-1 0,12 8 0,-14-7 0,0 0 0,1-5 0,0-2 0,-2 1 0,0 1 0,1 3 0,-2-2 0,6 5 0,1 17 0,-11-19 0,9 21 0,-8-20 0,9 19 0,1-19 0,3 35 0,1-17 0,-2 20 0,-9-37 0,-3-1 0,-8-20 0,0 4 0,8 16 0,-2-9 0,15 21 0,-7-7 0,15 15 0,-13-11 0,8 16 0,-18-34 0,6 8 0,-13-20 0,3 3 0,-4-6 0,2 14 0,1-10 0,8 27 0,-6-22 0,9 19 0,-11-20 0,17 26 0,-10-18 0,20 24 0,-21-27 0,20 26 0,-20-22 0,5 6 0,0-1 0,-1-2 0,4 2 0,-1 2 0,3 9 0,-4-15 0,0 0 0,2 6 0,-2-10 0,-6-6 0,-7-4 0,8 6 0,-11-7 0,7-1 0,-7-3 0,1 1 0,-3 0 0,3 6 0,-1-1 0,1 6 0,1-7 0,-3-4 0,2-1 0,-1 0 0,3 6 0,-3-2 0,11 21 0,-10-16 0,10 14 0,-11-18 0,1-2 0,-1-4 0,-1 1 0,3 0 0,7 18 0,0-1 0,3 9 0,-5-18 0,-4 0 0,0-3 0,8 21 0,-5-14 0,3 14 0,-8-24 0,-3 1 0,2-5 0,-3 3 0,3-1 0,1 4 0,1 1 0,1 4 0,0-1 0,0-2 0,-1-2 0,-1-3 0,-3-7 0,-6-31 0,-4-14 0,-4-46 0,-2 31 0,9-9 0,-3 42 0,7 3 0,-2 10 0,4 8 0,8 17 0,-2-1 0,3 7 0,-6-11 0,-1 1 0,-1 0 0,0 3 0,1-2 0,-3 2 0,3-4 0,-2 1 0,2 1 0,-1 1 0,0-1 0,1 2 0,-1-3 0,0 0 0,2-1 0,-3 1 0,3 0 0,-1-1 0,0 5 0,1-3 0,-3 5 0,4-5 0,-3 2 0,2 0 0,-1-3 0,1 8 0,-1-8 0,1 7 0,1-4 0,-1 6 0,4 6 0,-4-9 0,3 9 0,-3-14 0,-1 2 0,1-3 0,-1 0 0,-1-1 0,1 5 0,1-1 0,-1 2 0,0-3 0,-5-2 0,0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24:10.08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10397 0 24575,'-6'53'0,"0"-8"0,-2 16 0,0-20 0,-3 31 0,7-31 0,-4 13 0,2 0 0,0-22 0,-4 38 0,4-47 0,0 29 0,2-38 0,4 11 0,-4-16 0,3 3 0,-3 0 0,1 0 0,-2 2 0,0 1 0,1-3 0,-3 1 0,4-1 0,-6 0 0,6 1 0,-4 0 0,3 2 0,-1-6 0,-2 7 0,2-3 0,-4 3 0,1 0 0,-1 0 0,1 1 0,1-4 0,3 2 0,-1-6 0,-2 7 0,-1-3 0,0 12 0,-3 3 0,0 7 0,-3 2 0,2-10 0,2 7 0,-2-7 0,4 0 0,-15 17 0,6 4 0,-15 11 0,13-12 0,-14 22 0,17-35 0,-4 9 0,-3 1 0,-4 8 0,4-3 0,0 3 0,4-13 0,1 1 0,-4 12 0,3 0 0,-9 34 0,-6-10 0,19-20 0,-7-11 0,11-8 0,-2-2 0,4-7 0,-5 6 0,2-6 0,0-1 0,-1 7 0,-8 2 0,2-2 0,-2 1 0,1-11 0,-11 16 0,6-10 0,-11 14 0,16-19 0,2 4 0,-17 17 0,13-12 0,-19 25 0,13-16 0,-15 20 0,-1 2 0,16-25 0,1 0 0,0 2 0,0-1-225,-5 9 0,0-1 225,1-6 0,-1-2 0,2 8 0,1-1 0,3-16 0,2 3 0,4 14 0,0 1 0,-13 14 0,12-10 0,1 3 0,2-18 0,-1 1 0,-4 12 0,-1 1 0,-4-5 0,-2 2-330,-4 8 0,-1 0 330,1-10 0,1-3 0,7-4 0,0 0 0,1-3 0,0-1 0,-14 15 217,12-12 1,-1 1-218,-11 9 0,10-18 0,1 0 0,-4 12 337,1-14 1,-2-2-338,2 14 0,2-15 0,1 1 0,-2 15 0,5-9 0,-2 1 0,0 6 0,0-2 0,0-9 0,1-1 0,-1 10 0,0 0 0,-20 14 0,17-8 0,-12 14 0,20-32 0,-5 13 0,1-2 0,7-4 0,-12 21 0,-3-1 0,-11 10 0,13-22 0,0 1 0,4-6 0,-1 0 0,-6 7 0,0-3 0,6-4 0,2-3 0,-15 21 0,-4-3 0,31-25 0,-12 9 0,3 17 0,-10 15 0,6-13 0,-5 5-328,0-14 0,-4 2 0,0 0 0,-2 1 0,0 2 0,-2 1 226,3-6 1,-1 1-1,-1 1 1,1-2 101,-6 7 0,1-3 0,-1 3-246,7-7 0,-1 2 0,0-2 0,2 0-82,-6 7 0,2-2 0,-1-2 178,-2 3 1,-1-1 0,3-1-179,8-8 0,1 0 0,1-1 302,-17 15 0,3-1-174,10-9 1,3-1 199,-6 1 0,4-3 983,1 4-97,-1-4 97,26-25 0,-10 5 0,13-6-135,-14 6-289,11-6-559,-21 12 0,7 9 0,-25 17 0,23-15 0,-1-7 0,3-2 0,6 0 0,-24 30 0,17-14 0,-4-4 0,4-6 0,-3 1 0,2-4 0,-2 1-488,-11 24 0,-2 3 488,2-8 0,-1 1-328,6-4 0,-1 3 0,0-2-23,-11 7 1,-1-1 350,6-5 0,-1 3 0,1-4 0,-5 5 0,-1-1 0,11-9 0,-1 2 0,1-4-421,-2 1 0,-1 2 421,-6 18 0,1 1 0,11-23 0,0 0 0,-6 16 0,0 0-9,14-20 0,1-2 9,-4 2 0,2-2 0,-12 36 0,11-34 0,-1 3-63,-4 13 1,-1 3 62,-11 4 0,-1-1 0,8-1 0,1-2 0,-3-4 0,2-5 983,0 15-374,0-19 305,26-20-914,-4-6 21,5 5-21,1-6 983,-5 14-847,3-5-136,-16 34 0,12-20 0,-5 2 0,1 0 0,8-11 0,-14 26 0,18-44 0,-5 10 0,5-12 0,0 3 0,-1 0 0,-1 1 0,-3 8 0,-13 28 0,-5 15 0,2-20 0,-2 2 0,3-2 0,1-1 0,-7 1 0,0 2-242,3 5 1,1 1 241,0-8 0,1 1 0,1 11 0,0 0 0,3-12 0,0 1 0,-2 19 0,-2 2-492,-3-9 0,-2 1 475,1 11 0,-3 3-311,5-19 0,-3 2 0,2-3 84,5-3 0,1-1 0,-3 2 244,-9 12 0,-3 1 0,2-3 0,8-14 0,2-4 0,-2 0-186,-1 1 1,0-2 0,2-1 185,-2 7 0,2-3 201,6-9 1,1-1-202,-16 35 918,4-15-918,8-11 983,5-10-174,6-2-149,2-8-660,-14 35 0,11-29 0,-3 10 0,-1-1 0,6-17 0,-13 35 0,19-46 0,-4 11 0,8-12 0,-6 3 0,2 9 0,-23 17 0,8-6 0,-19 22 0,13-15 0,-9 30 0,3-11 0,-2 11 0,3-16 0,10-17 0,5-6 0,7-8 0,3-8 0,-23 32 0,5-11 0,1-5 0,-1 1 0,3 4 0,1-3 0,-18 16 0,-1 18 0,21-36 0,0 2 0,9-10 0,-1-2 0,-4-1 0,-7 21 0,-4-1 0,-16 20 0,13-20 0,4-5 0,1 0 0,-5 8 0,8-8 0,1-2 0,-2 3 0,-1 0 0,8-19 0,0 0 0,3-4 0,4 0 0,4-10 0,-2 8 0,2-8 0,0 2 0,-1 2 0,0 0 0,-2 3 0,2-1 0,-1-4 0,2 0 0,-2 0 0,2 0 0,-2-4 0,2 5 0,-1-5 0,-2 4 0,-1 4 0,-1-3 0,1 2 0,-1-2 0,3 0 0,-2-1 0,4 0 0,-4 0 0,3 0 0,-3-4 0,4 4 0,-2-8 0,3 8 0,-1-7 0,-1 6 0,0-2 0,1 3 0,-4 0 0,1-3 0,1 2 0,-18 2 0,14 1 0,-19 4 0,19-4 0,-9 6 0,12-6 0,-4 5 0,7-10 0,0 2 0,1-3 0,-1 5 0,0-1 0,0 1 0,0 2 0,0-2 0,1 3 0,-1-4 0,0-3 0,-2 6 0,0-5 0,-2 9 0,1-6 0,-1 6 0,4-5 0,-2 2 0,2-4 0,0 0 0,1 0 0,-8 7 0,5-5 0,-7 6 0,9-8 0,-2 0 0,4 0 0,-1 0 0,1 4 0,-1-7 0,-1 10 0,2-9 0,-1 2 0,-1 3 0,2-6 0,-6 7 0,6-1 0,-4-4 0,5 4 0,-4-11 0,0-3 0,1-2 0,-2-8 0,5 8 0,-1-2 0,-1-1 0,2 3 0,-1-10 0,0 10 0,2-7 0,0 3 0,-3 1 0,1-3 0,-2-2 0,0 0 0,1 2 0,1 2 0,-1 1 0,1-1 0,-1 1 0,-3 0 0,4 0 0,-4 4 0,2-3 0,-7 0 0,3-2 0,-3-1 0,8 6 0,1-3 0,-4-2 0,4 0 0,-1-2 0,-3 3 0,6-1 0,-3 1 0,2-1 0,-1 1 0,-2 0 0,1 4 0,-1-3 0,0 2 0,0-7 0,-7 1 0,4-5 0,-36-38 0,31 36 0,-21-29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5:30:50.748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24575,'19'32'0,"-5"-7"0,-4-1 0,-5-8 0,0 0 0,1 0 0,-1-3 0,-2-2 0,2 1 0,-2-3 0,2 3 0,1-4 0,-1 3 0,0-2 0,-2 3 0,4 0 0,-3-3 0,4 6 0,-1-3 0,-3 5 0,5-5 0,-5 3 0,4-6 0,-3 7 0,-2-7 0,2 2 0,-2 1 0,2-3 0,0 3 0,1-4 0,-3 0 0,2 0 0,-5 0 0,5 0 0,-2 0 0,2 0 0,1 0 0,-3 0 0,4 0 0,-6 0 0,4 0 0,-3 1 0,1-1 0,2 3 0,3-2 0,-2 6 0,2-6 0,-1 7 0,-1-7 0,4 6 0,11 15 0,-2-11 0,5 15 0,-10-24 0,-4 2 0,-4-4 0,-1 0 0,0 0 0,-2 0 0,3 0 0,-1 1 0,0 2 0,1-2 0,-1 6 0,3-2 0,-2 0 0,1 2 0,-1-3 0,-1 5 0,0-1 0,1-4 0,-1 0 0,-2-4 0,2 0 0,-2 0 0,2 4 0,3-3 0,0 6 0,3-6 0,0 6 0,-1-2 0,1-1 0,0 4 0,-1-4 0,1 4 0,-3-3 0,0 2 0,-3-6 0,1 6 0,-1-2 0,3 3 0,-2-3 0,1-2 0,-1-3 0,-3 0 0,2 1 0,0 2 0,1-2 0,6 15 0,-5-13 0,5 13 0,-6-15 0,2 6 0,-3-6 0,0 7 0,3-4 0,-4 1 0,5 2 0,-5-6 0,3 6 0,1-2 0,-2 3 0,2 0 0,0-3 0,-3 2 0,6-3 0,-3 5 0,3-1 0,-3 0 0,0 0 0,-3-3 0,3 2 0,-2-6 0,1 6 0,-1-2 0,7 6 0,-3-2 0,4 3 0,-4-4 0,-2 0 0,1-3 0,-2 2 0,-1-6 0,-1 2 0,0-3 0,1 4 0,1 1 0,-1 3 0,5 0 0,-6-3 0,6 2 0,-3-3 0,3 5 0,-1-1 0,13 18 0,-4-10 0,11 14 0,-12-18 0,0 9 0,-1-8 0,10 23 0,4-2 0,6 14 0,1 1 0,-1-1 0,-11-17 0,-1 4 0,-14-25 0,7 10 0,-8-11 0,6-1 0,-10-4 0,2-4 0,-3 3 0,0-2 0,1 3 0,-1 0 0,3-3 0,-5 2 0,7 1 0,-7 1 0,5 3 0,-1 9 0,-2-7 0,3 15 0,2-6 0,-5 0 0,5-6 0,-7-5 0,2-4 0,0 4 0,1 1 0,-1-5 0,1 12 0,0-9 0,3 10 0,-3-9 0,6 8 0,-5-5 0,7 14 0,11 19 0,3-1 0,-5-6 0,-1-1 0,7 7 0,0 9 0,-18-33 0,1-2 0,-6-12 0,2 2 0,-5-6 0,4 3 0,-6-1 0,15 5 0,-7 10 0,20 13 0,-1 9 0,13 24 0,-17-34 0,1 0 0,1 8 0,2 0 0,2 0 0,1 0-412,0 8 0,2 1 412,4 2 0,2 3 0,1 12 0,1 3 0,-1-6 0,2-1 0,-12-17 0,0 0 0,-1-2 0,2 8 0,-1-1 0,4 3 0,-2-5 0,1 13 0,-4-6 0,0 0 0,-10-20 0,10 20 0,-14-25 824,-1-9-824,-1-3 0,-4 1 0,2-10 0,-4 9 0,0-15 0,-4 6 0,5-6 0,-4 15 0,7-9 0,0 18 0,1-15 0,12 25 0,-12-22 0,15 16 0,-19-20 0,5-1 0,-8-4 0,-2-4 0,5 0 0,-5 0 0,5 0 0,0 0 0,0 4 0,3 0 0,5 8 0,-2 6 0,26 19 0,-16-11 0,16 10 0,-16-21 0,-1 1 0,-5-3 0,4-4 0,-10-1 0,17 16 0,-16-11 0,22 31 0,1-8 0,-7-6 0,3 3-492,10 4 0,2 1 463,5 8 1,1 0 28,-5-7 0,-1-2 0,-1 1 0,-4-4-16,6 7 16,-12-10 0,1 1 0,-5-6 0,0 0 0,9 9 0,-1 2 0,-5-4 0,-3-3 0,7 2 0,-15-7 0,-14-24 0,-1 3 983,-1-4-926,0 0-40,1 4-17,-1 0 0,0 1 0,5 11 0,-3-9 0,3 9 0,-3-8 0,4 9 0,0-6 0,18 39 0,-15-33 0,15 33 0,-12-36 0,-3 4 0,14 11 0,-12-8 0,13 11 0,-12-6 0,5-14 0,-5 13 0,0-20 0,-4 11 0,3-8 0,2 4 0,2 9 0,3-4 0,-9 1 0,18 27 0,-5-11 0,-2 1 0,1 3 0,0-8 0,-1 0 0,0-1 0,0 2 0,11 15 0,1 1-416,-11-15 1,1 1 415,17 26 0,1 0 0,-12-23 0,-2-1 0,8 21 0,0-1 0,-2-18 0,-1 1 0,4 19 0,1 0 0,-3-17 0,-1-4 0,-3 5 0,-4-3 0,9 7 0,-14-8 0,-9-10 0,13 26 0,-10-19 0,10 9 0,5 4-93,-6-9 0,2 2 93,15 21 0,2 0 0,-8-14 0,0-2 0,0 5 0,-3-5 0,2-5 0,7 20 0,-25-44 0,16 28 0,-5-10 0,17 21 983,-14-20-949,12 15-34,-15-16 0,1 0 0,3 11 0,-15-29 0,2 10 0,-13-21 0,-2-2 0,1 1 0,0 1 0,3 3 0,6 3 0,-5-5 0,4 4 0,-5-9 0,-1 3 0,-4-4 0,4 0 0,-7 4 0,8 0 0,-3 4 0,5 9 0,10 11 0,5 12 0,-3-10 0,10 14 0,-10-13 0,13 17 0,10 6 0,-20-30 0,1 0 0,-3 0 0,0-1 0,22 17 0,-1 10 0,-25-36 0,11 17 0,-22-30 0,-1 3 0,1-1 0,0-2 0,11 24 0,4 2 0,5 7 0,-3-5 0,1 0 0,18 16 0,-6-5 0,1 3 0,-15-17 0,-1-1 0,13 10 0,-2-3 0,-1 3 0,-4-10 0,-1-2 0,-3-2 0,24 21 0,-26-24 0,10 4 0,-18-10 0,-2-1 0,-5-2 0,-1-1 0,1-4 0,0 4 0,5-1 0,2 6 0,6-3 0,23 15 0,5 8 0,-20-24 0,1 2 0,4 12 0,-1 2 0,22 13 0,-20-17 0,-2 1 0,10 17 0,13-8 0,-32-13 0,1-2 0,2 2 0,23 23 0,-21-22 0,0 1 0,2 5 0,-1-1 0,18 9 0,-21-8 0,0 0 0,1-5 0,1-1 0,-3 0 0,-1 1 0,1 3 0,-2-2 0,10 5 0,-1 19 0,-14-21 0,13 22 0,-14-21 0,15 20 0,1-19 0,5 36 0,2-18 0,-3 20 0,-15-37 0,-3-2 0,-13-20 0,1 3 0,12 18 0,-4-10 0,22 21 0,-8-6 0,20 15 0,-19-11 0,13 16 0,-28-35 0,9 8 0,-18-20 0,3 2 0,-5-5 0,3 14 0,0-11 0,14 29 0,-12-24 0,16 21 0,-17-21 0,27 26 0,-17-18 0,30 25 0,-32-28 0,31 27 0,-29-23 0,6 6 0,1 0 0,-2-3 0,5 2 0,0 2 0,3 10 0,-4-16 0,-1 0 0,2 7 0,-2-12 0,-8-5 0,-12-4 0,11 5 0,-13-6 0,7-2 0,-9-2 0,2 0 0,-5 0 0,4 7 0,-1-2 0,2 7 0,0-7 0,-2-5 0,1-1 0,-1 1 0,4 5 0,-4-1 0,16 21 0,-13-16 0,13 14 0,-16-19 0,2-1 0,-3-5 0,0 1 0,3 0 0,12 20 0,0-3 0,4 11 0,-8-19 0,-5-1 0,0-2 0,11 21 0,-8-14 0,6 14 0,-12-25 0,-5 2 0,1-6 0,-1 3 0,3 0 0,1 3 0,2 2 0,1 3 0,1 0 0,0-3 0,-3-1 0,0-4 0,-5-7 0,-9-32 0,-7-15 0,-4-47 0,-3 31 0,12-9 0,-4 44 0,11 3 0,-4 11 0,7 8 0,11 17 0,-3-1 0,5 8 0,-9-11 0,-2 0 0,-1 0 0,0 4 0,2-3 0,-4 2 0,3-3 0,-3 0 0,4 1 0,-2 2 0,0-2 0,1 3 0,-1-4 0,0 0 0,2 0 0,-2 0 0,2 0 0,1 0 0,-3 4 0,4-3 0,-6 6 0,6-6 0,-4 3 0,3-1 0,-1-2 0,0 7 0,1-7 0,-1 6 0,3-3 0,-2 5 0,6 7 0,-6-9 0,4 9 0,-4-15 0,-1 3 0,0-4 0,1 0 0,-3 0 0,1 4 0,2 0 0,-3 1 0,2-2 0,-7-3 0,-1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5:30:50.74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11675 0 24575,'-6'52'0,"-1"-7"0,-3 15 0,2-20 0,-4 31 0,7-31 0,-4 13 0,2 1 0,0-23 0,-5 38 0,6-46 0,0 28 0,1-37 0,5 10 0,-5-15 0,4 3 0,-3 0 0,1 0 0,-3 1 0,1 2 0,0-3 0,-3 1 0,4-1 0,-5-1 0,5 2 0,-4 0 0,3 2 0,0-6 0,-3 6 0,2-2 0,-4 3 0,2 0 0,-3 0 0,3 0 0,0-3 0,3 2 0,-1-6 0,-1 6 0,-2-2 0,0 12 0,-4 2 0,1 8 0,-4 1 0,3-9 0,1 6 0,-1-6 0,4 0 0,-16 16 0,5 4 0,-16 11 0,16-11 0,-18 21 0,21-35 0,-7 9 0,-1 2 0,-6 7 0,6-3 0,-1 3 0,4-12 0,2 0 0,-4 12 0,2 1 0,-9 32 0,-7-9 0,21-20 0,-8-10 0,12-9 0,-1-1 0,4-8 0,-6 7 0,3-7 0,-1 0 0,-1 6 0,-8 3 0,1-3 0,-2 2 0,2-12 0,-12 17 0,6-11 0,-12 15 0,16-20 0,4 5 0,-19 16 0,15-11 0,-23 24 0,16-16 0,-17 20 0,-2 2 0,20-25 0,-1 1 0,1 1 0,-1 0-225,-5 8 0,0-1 225,1-6 0,0-1 0,1 7 0,1-1 0,4-15 0,2 2 0,4 15 0,1 0 0,-16 14 0,16-10 0,-1 3 0,3-17 0,-2 0 0,-3 12 0,-2 1 0,-5-4 0,-1 1-330,-5 8 0,-2 0 330,2-10 0,1-2 0,7-5 0,2 0 0,-1-2 0,1-2 0,-16 15 217,13-11 1,1 0-218,-15 9 0,13-17 0,1 0 0,-5 11 337,0-14 1,0-1-338,1 13 0,3-14 0,0 0 0,-2 16 0,6-10 0,-2 2 0,0 5 0,-1-1 0,1-10 0,1 0 0,-1 9 0,0 0 0,-24 15 0,21-9 0,-14 14 0,22-31 0,-5 12 0,1-1 0,7-5 0,-13 21 0,-3-1 0,-13 10 0,16-21 0,-2 0 0,6-5 0,-1-1 0,-8 7 0,1-2 0,7-5 0,2-2 0,-18 20 0,-3-3 0,34-24 0,-14 8 0,4 17 0,-12 15 0,8-13 0,-6 5-328,0-13 0,-4 1 0,-1 0 0,-1 2 0,-1 1 0,-2 1 226,3-6 1,-1 2-1,-1 0 1,2-2 101,-8 7 0,2-2 0,-2 2-246,9-7 0,-2 2 0,0-1 0,2-1-82,-6 7 0,2-2 0,-1-1 178,-3 2 1,0-1 0,3-1-179,8-7 0,3-1 0,0-1 302,-19 16 0,2-2-174,14-9 1,1-1 199,-5 2 0,3-4 983,1 4-97,1-3 97,28-26 0,-12 6 0,15-6-135,-15 5-289,13-5-559,-25 12 0,7 8 0,-26 17 0,24-14 0,1-8 0,1-1 0,9-1 0,-28 30 0,18-13 0,-3-5 0,4-6 0,-3 2 0,2-5 0,-2 2-488,-13 23 0,-2 3 488,2-8 0,-1 1-328,8-4 0,-3 4 0,1-3-23,-12 7 1,-2-1 350,7-5 0,-1 3 0,1-3 0,-6 4 0,0-1 0,11-9 0,0 2 0,1-3-421,-3 0 0,0 2 421,-8 18 0,2 1 0,12-22 0,1-1 0,-9 16 0,2 0-9,15-19 0,1-3 9,-4 2 0,1-1 0,-12 35 0,12-34 0,-2 3-63,-3 14 1,-2 2 62,-13 4 0,0-1 0,9-1 0,0-2 0,-3-4 0,3-5 983,-1 15-374,2-18 305,27-21-914,-4-5 21,6 5-21,1-7 983,-6 15-847,4-6-136,-18 34 0,13-19 0,-5 1 0,1 0 0,9-10 0,-17 25 0,22-43 0,-7 9 0,7-11 0,-1 3 0,-1 0 0,0 0 0,-5 9 0,-14 27 0,-6 15 0,3-19 0,-3 1 0,5-2 0,-1-1 0,-7 2 0,0 1-242,4 5 1,0 1 241,1-8 0,0 2 0,2 10 0,1 0 0,1-12 0,1 1 0,-2 19 0,-2 2-492,-4-9 0,-1 1 475,-1 11 0,-1 3-311,4-19 0,-3 2 0,2-2 84,6-4 0,1-1 0,-2 2 244,-12 12 0,-3 1 0,2-3 0,10-14 0,1-3 0,-1-1-186,-1 1 1,-1-1 0,2-2 185,-2 7 0,3-3 201,6-8 1,1-2-202,-17 35 918,4-15-918,9-10 983,5-11-174,8-2-149,1-7-660,-15 34 0,12-28 0,-4 9 0,0-1 0,7-16 0,-15 34 0,20-45 0,-3 10 0,9-11 0,-7 3 0,2 9 0,-26 16 0,10-6 0,-22 23 0,14-16 0,-9 30 0,3-11 0,-3 11 0,4-16 0,11-17 0,6-5 0,7-9 0,5-7 0,-28 31 0,8-10 0,0-6 0,-2 2 0,4 3 0,1-2 0,-19 15 0,-2 18 0,24-36 0,-1 3 0,10-11 0,0-1 0,-4-2 0,-9 22 0,-5-2 0,-17 20 0,14-19 0,5-6 0,1 0 0,-6 9 0,10-9 0,0-1 0,-1 2 0,-4 0 0,12-18 0,-1 0 0,4-4 0,4-1 0,4-9 0,-2 8 0,3-8 0,-1 2 0,-1 2 0,1-1 0,-4 4 0,4-1 0,-2-4 0,3 0 0,-3 0 0,2 0 0,-2-4 0,3 4 0,-3-4 0,0 4 0,-3 4 0,0-3 0,1 2 0,-1-2 0,3-1 0,-2 0 0,4 0 0,-5 0 0,6 0 0,-6-4 0,6 4 0,-3-8 0,2 8 0,1-7 0,0 6 0,-3-3 0,2 4 0,-4 0 0,2-3 0,-1 2 0,-18 2 0,14 1 0,-21 4 0,22-5 0,-10 7 0,12-6 0,-3 5 0,8-10 0,-1 2 0,1-3 0,-1 4 0,1 0 0,0 1 0,-1 2 0,1-2 0,0 3 0,-1-4 0,1-4 0,-3 7 0,0-5 0,-3 9 0,3-6 0,-2 6 0,4-6 0,-2 3 0,3-4 0,0 0 0,-1 0 0,-7 7 0,5-5 0,-7 5 0,9-7 0,-2 0 0,5 0 0,-2 0 0,2 4 0,-2-7 0,-1 9 0,4-8 0,-3 2 0,-1 3 0,3-6 0,-7 7 0,7-1 0,-5-5 0,5 5 0,-4-11 0,1-3 0,0-2 0,-1-7 0,4 7 0,0-2 0,-2-1 0,2 3 0,0-10 0,1 10 0,0-7 0,1 4 0,-4 0 0,2-3 0,-2-2 0,0 0 0,-1 2 0,3 3 0,-2 0 0,3-1 0,-4 1 0,-2 0 0,5 0 0,-4 4 0,1-3 0,-8 0 0,5-1 0,-5-2 0,9 6 0,2-3 0,-4-2 0,3 0 0,-1-2 0,-2 3 0,5 0 0,-2 0 0,1-1 0,0 1 0,-2 0 0,0 4 0,-1-3 0,1 2 0,0-6 0,-9 0 0,4-5 0,-39-37 0,35 35 0,-24-28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6:1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307 1 24575,'-4'15'0,"3"-1"0,-6-5 0,0 4 0,-3 1 0,-3 4 0,-2 10 0,4-7 0,-2 2 0,9-10 0,-1-7 0,2 0 0,1-1 0,-2-1 0,4 2 0,-4 0 0,2 1 0,-2-1 0,-1-2 0,3 0 0,-2 1 0,4 1 0,-4-2 0,4 2 0,-6-1 0,3-1 0,-5 2 0,4 0 0,-6 7 0,3-3 0,-1 3 0,2-5 0,0 1 0,3-1 0,-3 0 0,4-1 0,-2-1 0,1-2 0,0 0 0,0 1 0,-1 1 0,0-2 0,0 2 0,-1 0 0,3-1 0,-2 1 0,2-2 0,-2 2 0,0-1 0,-1 1 0,3-2 0,-2 1 0,2-1 0,-2 2 0,0 0 0,-2 1 0,1 1 0,-3-2 0,3 1 0,1-1 0,0-2 0,4 0 0,-4 2 0,2-1 0,0 3 0,-2-3 0,3 1 0,-1-2 0,2 2 0,0-1 0,0 1 0,0 0 0,12-13 0,-6 7 0,6-12 0,-8 12 0,-4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6:25.0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24575,'27'12'0,"-5"0"0,0 5 0,-2 3 0,10 9 0,-9-4 0,-1-2 0,-7-4 0,2 8 0,-2-6 0,0 7 0,-2 0 0,-7-8 0,3 8 0,-7-14 0,5-1 0,-5-4 0,2-1 0,-2 0 0,0 5 0,2-3 0,-1 3 0,3 0 0,-3-6 0,4 6 0,-5-9 0,2 2 0,0-1 0,-2 1 0,4-2 0,-4 2 0,4-1 0,-1 1 0,1-2 0,0 4 0,-2-3 0,2 3 0,-2-3 0,1 1 0,0 0 0,-2-2 0,1 2 0,0 1 0,-2-1 0,6 16 0,1-6 0,15 25 0,-9-23 0,6 7 0,-13-18 0,-4-1 0,2 0 0,0 1 0,1 1 0,1-1 0,-4-1 0,2 0 0,-4-2 0,4 3 0,-4-3 0,4 4 0,-2-3 0,3 5 0,-3-4 0,2 3 0,-4-3 0,4 2 0,-4-3 0,4 1 0,-3-2 0,2 2 0,0-1 0,1 3 0,0-4 0,-2 2 0,0-1 0,0-1 0,0 2 0,1-1 0,1 1 0,-4-2 0,4 0 0,-4 2 0,4-1 0,-2 3 0,1-4 0,0 2 0,0-1 0,1-3 0,0 5 0,0-3 0,-1 5 0,0-2 0,0 0 0,1 0 0,-2 0 0,2 0 0,-2 0 0,1 5 0,-2 2 0,-1 0 0,2-2 0,-1-5 0,1-1 0,0-2 0,0 2 0,0 1 0,2 1 0,-4-1 0,4-1 0,-3-2 0,2 0 0,-2 2 0,1-1 0,-2 1 0,2-2 0,-2 2 0,2-1 0,-2 1 0,0 0 0,3 5 0,-3-3 0,3 9 0,-1-10 0,-2 6 0,2-4 0,-2-1 0,0 1 0,0-1 0,0-1 0,0 0 0,0-2 0,0 3 0,0-3 0,0 1 0,0 0 0,0-1 0,0 2 0,0-2 0,0 3 0,0-3 0,0 3 0,0-2 0,2 1 0,-1-1 0,0-2 0,-1 2 0,0-1 0,2 1 0,-1 0 0,3-1 0,-4 3 0,4-2 0,-4 1 0,4 1 0,-2-4 0,2 2 0,-3-2 0,-36-25 0,25 17 0,-26-19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3:56.554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202 235 24575,'-8'5'0,"4"-5"0,0-5 0,1 1 0,-2-4 0,1 4 0,-4-1 0,8-5 0,-8 4 0,4-5 0,-4 6 0,3-2 0,-2 2 0,6-3 0,-6 4 0,6-3 0,-6 2 0,6-3 0,-3 0 0,1 0 0,2 0 0,-3 0 0,1 0 0,2 0 0,-3 0 0,4 7 0,-3-2 0,2 10 0,-3 1 0,4 1 0,-3 3 0,5-8 0,-4 4 0,5-4 0,-3 4 0,4-3 0,-7-2 0,6-14 0,-10 9 0,6-13 0,-6 15 0,6-8 0,-7 7 0,8-6 0,-8 6 0,8-6 0,-8 6 0,7-6 0,-6 6 0,3-6 0,-1 3 0,-2-1 0,6-2 0,-2 2 0,-1-3 0,0 0 0,-1 0 0,1 0 0,1 4 0,2-4 0,-3 4 0,4-1 0,0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0:57.97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24575,'7'11'0,"-1"-2"0,-2-1 0,-2-3 0,-1 1 0,2-1 0,-1 0 0,-1-2 0,1 2 0,-1-2 0,1 1 0,0-2 0,0 2 0,0-1 0,-1 1 0,2 1 0,-2-2 0,3 2 0,-2-1 0,0 2 0,1-2 0,-1 1 0,1-2 0,-1 2 0,-1-1 0,1-1 0,-1 1 0,1 0 0,0 0 0,0-2 0,-1 1 0,1 0 0,-2 0 0,2-1 0,-1 1 0,1 0 0,1 0 0,-2-1 0,2 1 0,-3 0 0,2 0 0,-1 0 0,0-1 0,1 2 0,1-1 0,-1 2 0,1-2 0,0 3 0,-1-3 0,2 2 0,4 5 0,0-3 0,1 5 0,-4-9 0,-1 1 0,-2-1 0,0 0 0,0-1 0,-1 1 0,2 0 0,-1 0 0,0 1 0,0-1 0,0 2 0,1-1 0,-1 1 0,1 0 0,-1-1 0,0 2 0,0-1 0,0-1 0,0 0 0,-1-1 0,1 0 0,0 0 0,-1 1 0,3-1 0,-1 2 0,1-2 0,0 2 0,0 0 0,0-1 0,1 1 0,-2-1 0,2 2 0,-2-2 0,0 1 0,-1-1 0,0 1 0,0-1 0,1 2 0,-1-2 0,1 0 0,-1-1 0,0-1 0,-1 1 0,1 1 0,1-1 0,1 5 0,-1-4 0,2 4 0,-3-4 0,1 1 0,-1-2 0,0 2 0,1-1 0,-1 1 0,1 0 0,-1-2 0,0 2 0,1 0 0,0 0 0,0 1 0,0-2 0,-1 1 0,2-1 0,-1 2 0,1 0 0,-1-1 0,1 1 0,-2-2 0,1 1 0,-1-2 0,1 2 0,-1 0 0,3 1 0,-1 0 0,1 1 0,-1-2 0,-1 1 0,1-2 0,-2 2 0,1-3 0,-1 0 0,0 0 0,0 1 0,1 1 0,-1 0 0,2 1 0,-2-2 0,2 1 0,-1-1 0,2 2 0,-2 0 0,6 5 0,-1-2 0,3 4 0,-4-7 0,0 4 0,0-3 0,3 9 0,2-2 0,2 5 0,1 1 0,-1-1 0,-4-6 0,0 2 0,-6-9 0,3 4 0,-3-5 0,2 1 0,-3-2 0,0-1 0,-1 1 0,-1-1 0,2 1 0,-1 0 0,1-1 0,-2 1 0,3 0 0,-3 0 0,2 2 0,0 2 0,-1-1 0,1 4 0,1-2 0,-2 0 0,1-2 0,-1-1 0,0-2 0,-1 2 0,2-1 0,-1-1 0,0 5 0,0-4 0,2 3 0,-2-2 0,3 2 0,-3-1 0,4 4 0,4 7 0,0-1 0,-1-1 0,0-1 0,2 2 0,0 4 0,-7-12 0,1 0 0,-3-5 0,1 1 0,-1-2 0,0 1 0,-1 0 0,5 2 0,-3 2 0,8 6 0,0 2 0,5 9 0,-7-12 0,1 0 0,0 3 0,1-1 0,0 1 0,1 0-412,0 2 0,1 1 412,1 1 0,1 0 0,1 5 0,0 1 0,-1-3 0,1 1 0,-4-7 0,0 1 0,-1-2 0,1 4 0,-1-1 0,2 1 0,0-1 0,-1 4 0,0-2 0,-1-1 0,-4-6 0,4 7 0,-5-8 824,0-4-824,-1-1 0,-2 1 0,1-4 0,-1 3 0,0-5 0,-2 2 0,2-2 0,-2 6 0,4-4 0,-1 6 0,1-5 0,4 9 0,-4-8 0,5 6 0,-7-7 0,2-1 0,-3-1 0,-1-1 0,2 0 0,-2-1 0,2 1 0,1 0 0,-1 1 0,1 0 0,2 3 0,-1 2 0,11 6 0,-7-3 0,7 3 0,-7-7 0,0 0 0,-2-1 0,1-1 0,-3 0 0,6 5 0,-6-4 0,9 11 0,-1-3 0,-1-2 0,0 1-492,4 1 0,1 1 463,2 2 1,0 1 28,-1-3 0,-1-1 0,-1 1 0,-1-2-16,3 3 16,-6-3 0,2-1 0,-3-1 0,0 0 0,4 2 0,-1 2 0,-2-2 0,-1-1 0,3 1 0,-6-3 0,-5-8 0,0 1 983,-2-1-926,1-1-40,1 3-17,-1-1 0,0 0 0,1 4 0,0-2 0,1 2 0,-1-3 0,1 4 0,0-3 0,7 14 0,-5-11 0,5 11 0,-4-13 0,-2 2 0,6 4 0,-5-3 0,5 3 0,-4-1 0,1-5 0,-1 4 0,-1-6 0,-1 3 0,1-3 0,1 2 0,1 3 0,1-1 0,-4 0 0,8 9 0,-3-4 0,0 1 0,0 1 0,0-3 0,0 0 0,-1-1 0,1 2 0,4 4 0,0 1-416,-4-5 1,0 0 415,7 9 0,1 0 0,-5-8 0,-1-1 0,3 8 0,0 0 0,-1-7 0,0 1 0,1 6 0,1 1 0,-1-7 0,-1-1 0,-1 2 0,-1-1 0,3 2 0,-6-3 0,-2-3 0,4 9 0,-4-7 0,4 4 0,2 1-93,-2-4 0,1 2 93,5 7 0,1-1 0,-3-4 0,0-1 0,1 2 0,-3-2 0,2-1 0,2 6 0,-9-15 0,6 10 0,-2-4 0,7 8 983,-6-7-949,4 4-34,-5-4 0,1-1 0,0 4 0,-5-9 0,0 2 0,-4-6 0,-1-2 0,0 2 0,0-1 0,1 2 0,3 0 0,-3-1 0,2 1 0,-1-3 0,-1 1 0,-2-1 0,2 0 0,-3 1 0,3 0 0,-1 1 0,2 4 0,4 3 0,2 5 0,-1-4 0,3 5 0,-3-5 0,4 6 0,5 2 0,-8-10 0,0 0 0,-1 0 0,0 0 0,9 5 0,-1 4 0,-10-12 0,5 5 0,-9-10 0,0 1 0,0 0 0,0-1 0,5 8 0,1 1 0,2 3 0,-1-3 0,0 1 0,7 5 0,-2-1 0,0 0 0,-5-5 0,-1-1 0,5 4 0,-1-2 0,0 2 0,-2-4 0,0 0 0,-1-1 0,9 7 0,-10-8 0,4 1 0,-7-3 0,-1 0 0,-2-1 0,0-1 0,0-1 0,1 2 0,1-1 0,1 2 0,2-1 0,9 5 0,2 3 0,-7-8 0,-1 1 0,3 3 0,-1 2 0,8 3 0,-7-5 0,-2 1 0,5 5 0,5-3 0,-13-4 0,1-1 0,1 1 0,8 8 0,-7-8 0,-1 1 0,1 1 0,0 0 0,7 3 0,-9-3 0,1 1 0,0-3 0,0 0 0,-1 1 0,0-1 0,0 2 0,0-1 0,3 2 0,0 6 0,-6-7 0,6 7 0,-6-7 0,6 8 0,0-8 0,2 13 0,1-6 0,-1 7 0,-6-13 0,-1-1 0,-5-7 0,0 2 0,5 6 0,-2-4 0,9 7 0,-3-1 0,7 4 0,-7-3 0,6 5 0,-12-12 0,4 3 0,-7-7 0,1 1 0,-2-2 0,1 5 0,0-4 0,6 10 0,-5-8 0,6 7 0,-6-7 0,10 9 0,-7-7 0,12 9 0,-12-9 0,12 9 0,-12-9 0,3 3 0,0 0 0,0-1 0,1 1 0,0 0 0,2 4 0,-2-6 0,-1 0 0,2 3 0,-2-4 0,-2-3 0,-5 0 0,4 1 0,-5-2 0,3 0 0,-4-2 0,1 1 0,-2 0 0,2 2 0,-1-1 0,1 3 0,0-2 0,0-3 0,-1 1 0,1 0 0,1 1 0,-2 0 0,6 7 0,-4-5 0,4 5 0,-5-7 0,0 0 0,-1-2 0,0 0 0,1 1 0,4 6 0,1-1 0,1 4 0,-2-6 0,-3-1 0,0-1 0,5 8 0,-4-5 0,3 4 0,-5-8 0,-2 1 0,0-2 0,1 1 0,0-1 0,1 2 0,0 1 0,1 0 0,0 0 0,0 0 0,0-1 0,-1-1 0,-2-3 0,-3-11 0,-4-4 0,0-17 0,-2 11 0,5-4 0,-2 16 0,5 1 0,-2 3 0,3 4 0,4 5 0,-1 0 0,2 2 0,-4-3 0,-1 0 0,1-1 0,-1 2 0,1-1 0,-2 1 0,2-1 0,-2 0 0,2 0 0,-1 1 0,0-1 0,1 1 0,-1-1 0,0-1 0,1 1 0,-1 0 0,1-1 0,0 1 0,0 1 0,0-1 0,-1 3 0,1-3 0,0 1 0,0 0 0,0-1 0,0 2 0,0-2 0,0 2 0,1-1 0,-1 2 0,3 2 0,-3-2 0,2 2 0,-1-5 0,-2 1 0,1-1 0,1-1 0,-2 1 0,0 1 0,2 0 0,-2 1 0,1-1 0,-3-2 0,0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0:57.97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4507 0 24575,'-2'18'0,"-1"-3"0,-1 6 0,1-8 0,-2 12 0,3-12 0,-1 6 0,0-1 0,0-7 0,-1 12 0,2-15 0,-1 10 0,1-13 0,2 3 0,-2-5 0,2 1 0,-2 0 0,1 0 0,-1 1 0,0 0 0,0-1 0,-1 0 0,1 0 0,-1 0 0,1 1 0,-1-1 0,1 1 0,1-2 0,-3 2 0,2 0 0,-2 0 0,1 1 0,-1-1 0,1 1 0,0-2 0,1 1 0,-1-2 0,1 3 0,-2-2 0,1 5 0,-2 0 0,0 3 0,-1 0 0,1-3 0,0 3 0,0-3 0,2 0 0,-7 6 0,3 1 0,-7 4 0,6-4 0,-7 7 0,9-11 0,-4 2 0,1 1 0,-3 3 0,2-2 0,0 1 0,2-3 0,0-1 0,-1 5 0,0-1 0,-3 12 0,-3-3 0,9-7 0,-4-4 0,5-3 0,0 0 0,1-2 0,-2 1 0,1-1 0,-1-1 0,1 2 0,-4 1 0,0 0 0,0 0 0,0-4 0,-4 5 0,3-3 0,-6 5 0,7-6 0,1 0 0,-7 7 0,6-4 0,-9 7 0,6-4 0,-7 6 0,0 1 0,7-9 0,0 1 0,1 0 0,-1 0-225,-2 3 0,0-1 225,1-1 0,-1-1 0,1 2 0,0 0 0,2-5 0,1 1 0,1 5 0,0-1 0,-6 6 0,7-4 0,-1 1 0,1-5 0,0-1 0,-2 5 0,0-1 0,-3 0 0,1 0-330,-3 2 0,0 1 330,0-4 0,1-1 0,2-1 0,1-1 0,0 1 0,0-2 0,-6 5 217,5-3 1,1 0-218,-7 2 0,6-5 0,0 0 0,-2 4 337,0-5 1,0 0-338,1 4 0,1-5 0,-1 0 0,0 6 0,2-4 0,0 1 0,-1 2 0,0-1 0,1-3 0,-1 0 0,1 3 0,-1 0 0,-9 5 0,9-3 0,-7 5 0,10-11 0,-3 5 0,1-1 0,3-2 0,-6 8 0,-1-1 0,-4 3 0,5-6 0,0-1 0,2-1 0,0-1 0,-4 3 0,1-1 0,3-2 0,0 0 0,-6 6 0,-2 0 0,13-9 0,-5 3 0,2 6 0,-5 5 0,3-5 0,-2 3-328,-1-6 0,0 1 0,-2 0 0,1 1 0,-1 0 0,-1 1 226,1-3 1,0 1-1,0 0 1,1 0 101,-4 2 0,1-1 0,-1 1-246,4-3 0,-1 1 0,0 0 0,1-1-82,-3 3 0,2-1 0,-2 0 178,0 0 1,0 1 0,1-2-179,3-1 0,1-1 0,0 0 302,-7 5 0,0-1-174,6-2 1,0-1 199,-1 0 0,0 0 983,1 1-97,1-2 97,10-8 0,-5 2 0,7-2-135,-7 1-289,6-1-559,-10 4 0,2 3 0,-9 5 0,8-4 0,2-3 0,-1 0 0,4-1 0,-10 10 0,6-4 0,-1-1 0,1-3 0,0 1 0,0-2 0,-1 1-488,-4 8 0,-2 1 488,2-3 0,-1 1-328,3-2 0,-1 1 0,0 0-23,-4 2 1,-1-1 350,2-1 0,1 1 0,-1-1 0,-1 1 0,-1 0 0,5-3 0,-1 0 0,1-1-421,-1 1 0,0 0 421,-4 6 0,2 1 0,4-8 0,0 0 0,-3 5 0,1 0-9,6-6 0,0-2 9,-2 2 0,1-1 0,-5 12 0,5-12 0,-1 1-63,-1 6 1,-1 0 62,-5 1 0,0 0 0,4-1 0,-1 0 0,0-1 0,0-3 983,0 6-374,1-6 305,11-7-914,-2-3 21,2 3-21,0-3 983,-2 5-847,2-1-136,-7 11 0,5-7 0,-2 1 0,0-1 0,4-2 0,-7 8 0,9-15 0,-3 3 0,2-4 0,1 2 0,-1-1 0,-1 1 0,-1 2 0,-5 10 0,-3 5 0,2-6 0,-2-1 0,2 0 0,0 0 0,-3 1 0,0-1-242,2 3 1,-1 0 241,1-3 0,0 1 0,1 3 0,0 0 0,1-4 0,0 1 0,-1 6 0,0 0-492,-2-2 0,-1 0 475,0 3 0,0 2-311,1-7 0,-1 1 0,1-1 84,2-1 0,1-1 0,-1 2 244,-5 3 0,-1 0 0,1 0 0,3-5 0,1-1 0,0-1-186,-1 1 1,0-1 0,1 0 185,-1 2 0,1-1 201,2-3 1,1 0-202,-7 12 918,2-6-918,3-3 983,2-3-174,3-2-149,1-1-660,-6 11 0,4-10 0,-1 3 0,0 0 0,2-5 0,-5 11 0,8-15 0,-2 3 0,4-4 0,-3 2 0,1 3 0,-10 5 0,4-2 0,-9 7 0,6-4 0,-4 9 0,1-3 0,-1 4 0,2-6 0,4-5 0,2-3 0,3-2 0,2-3 0,-11 11 0,3-4 0,1-2 0,-2 1 0,2 1 0,0 0 0,-7 4 0,0 7 0,8-13 0,0 1 0,4-3 0,0-1 0,-1 0 0,-4 7 0,-2-1 0,-7 7 0,6-6 0,2-2 0,0 0 0,-2 2 0,4-2 0,-1-1 0,1 1 0,-3 0 0,6-6 0,-1 0 0,2-2 0,1 1 0,1-4 0,0 2 0,1-1 0,0-1 0,-1 2 0,1-1 0,-2 1 0,2 0 0,-1-1 0,1 0 0,-1 0 0,0-1 0,0 0 0,1 0 0,-1 0 0,0 0 0,-1 3 0,0-2 0,0 0 0,0 1 0,1-2 0,-1 1 0,1 0 0,-1 0 0,2-1 0,-2 0 0,2 0 0,-1-2 0,1 3 0,0-3 0,0 3 0,-1-2 0,0 2 0,-1 0 0,1-2 0,0 2 0,-8 0 0,6 0 0,-8 2 0,9-2 0,-5 3 0,5-3 0,-1 2 0,3-3 0,0 0 0,0 0 0,0 0 0,0 1 0,0 0 0,0 1 0,0-1 0,0 1 0,-1-1 0,2-2 0,-3 3 0,1-2 0,-1 3 0,1-2 0,-1 3 0,2-3 0,-1 1 0,1-2 0,0 1 0,0 0 0,-3 2 0,2-2 0,-3 3 0,3-4 0,0 1 0,2 0 0,-1 0 0,1 1 0,-1-3 0,0 4 0,1-3 0,-1 1 0,0 1 0,1-3 0,-3 4 0,3-2 0,-2-1 0,1 2 0,0-4 0,-1-1 0,1-1 0,-1-2 0,2 3 0,0-2 0,-1 0 0,1 2 0,0-4 0,0 3 0,0-2 0,1 1 0,-2 0 0,1 0 0,-1-2 0,0 1 0,0 0 0,0 1 0,1 0 0,0 0 0,-2 1 0,0-1 0,2 0 0,-2 2 0,1-2 0,-3 1 0,1-1 0,-1 0 0,3 1 0,1 0 0,-2-1 0,2 0 0,-1-1 0,-1 1 0,2 1 0,0-1 0,-1 0 0,1 0 0,-1 0 0,0 2 0,0-1 0,0 0 0,0-2 0,-3 0 0,1-1 0,-15-13 0,14 11 0,-10-8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1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24575,'7'11'0,"-1"-2"0,-2-1 0,-2-3 0,-1 1 0,2-1 0,-1 0 0,-1-2 0,1 2 0,-1-2 0,1 1 0,0-2 0,0 2 0,0-1 0,-1 1 0,2 1 0,-2-2 0,3 2 0,-2-1 0,0 2 0,1-2 0,-1 1 0,1-2 0,-1 2 0,-1-1 0,1-1 0,-1 1 0,1 0 0,0 0 0,0-2 0,-1 1 0,1 0 0,-2 0 0,2-1 0,-1 1 0,1 0 0,1 0 0,-2-1 0,2 1 0,-3 0 0,2 0 0,-1 0 0,0-1 0,1 2 0,1-1 0,-1 2 0,1-2 0,0 3 0,-1-3 0,2 2 0,4 5 0,0-3 0,1 5 0,-4-9 0,-1 1 0,-2-1 0,0 0 0,0-1 0,-1 1 0,2 0 0,-1 0 0,0 1 0,0-1 0,0 2 0,1-1 0,-1 1 0,1 0 0,-1-1 0,0 2 0,0-1 0,0-1 0,0 0 0,-1-1 0,1 0 0,0 0 0,-1 1 0,3-1 0,-1 2 0,1-2 0,0 2 0,0 0 0,0-1 0,1 1 0,-2-1 0,2 2 0,-2-2 0,0 1 0,-1-1 0,0 1 0,0-1 0,1 2 0,-1-2 0,1 0 0,-1-1 0,0-1 0,-1 1 0,1 1 0,1-1 0,1 5 0,-1-4 0,2 4 0,-3-4 0,1 1 0,-1-2 0,0 2 0,1-1 0,-1 1 0,1 0 0,-1-2 0,0 2 0,1 0 0,0 0 0,0 1 0,0-2 0,-1 1 0,2-1 0,-1 2 0,1 0 0,-1-1 0,1 1 0,-2-2 0,1 1 0,-1-2 0,1 2 0,-1 0 0,3 1 0,-1 0 0,1 1 0,-1-2 0,-1 1 0,1-2 0,-2 2 0,1-3 0,-1 0 0,0 0 0,0 1 0,1 1 0,-1 0 0,2 1 0,-2-2 0,2 1 0,-1-1 0,2 2 0,-2 0 0,6 5 0,-1-2 0,3 4 0,-4-7 0,0 4 0,0-3 0,3 9 0,2-2 0,2 5 0,1 1 0,-1-1 0,-4-6 0,0 2 0,-6-9 0,3 4 0,-3-5 0,2 1 0,-3-2 0,0-1 0,-1 1 0,-1-1 0,2 1 0,-1 0 0,1-1 0,-2 1 0,3 0 0,-3 0 0,2 2 0,0 2 0,-1-1 0,1 4 0,1-2 0,-2 0 0,1-2 0,-1-1 0,0-2 0,-1 2 0,2-1 0,-1-1 0,0 5 0,0-4 0,2 3 0,-2-2 0,3 2 0,-3-1 0,4 4 0,4 7 0,0-1 0,-1-1 0,0-1 0,2 2 0,0 4 0,-7-12 0,1 0 0,-3-5 0,1 1 0,-1-2 0,0 1 0,-1 0 0,5 2 0,-3 2 0,8 6 0,0 2 0,5 9 0,-7-12 0,1 0 0,0 3 0,1-1 0,0 1 0,1 0-412,0 2 0,1 1 412,1 1 0,1 0 0,1 5 0,0 1 0,-1-3 0,1 1 0,-4-7 0,0 1 0,-1-2 0,1 4 0,-1-1 0,2 1 0,0-1 0,-1 4 0,0-2 0,-1-1 0,-4-6 0,4 7 0,-5-8 824,0-4-824,-1-1 0,-2 1 0,1-4 0,-1 3 0,0-5 0,-2 2 0,2-2 0,-2 6 0,4-4 0,-1 6 0,1-5 0,4 9 0,-4-8 0,5 6 0,-7-7 0,2-1 0,-3-1 0,-1-1 0,2 0 0,-2-1 0,2 1 0,1 0 0,-1 1 0,1 0 0,2 3 0,-1 2 0,11 6 0,-7-3 0,7 3 0,-7-7 0,0 0 0,-2-1 0,1-1 0,-3 0 0,6 5 0,-6-4 0,9 11 0,-1-3 0,-1-2 0,0 1-492,4 1 0,1 1 463,2 2 1,0 1 28,-1-3 0,-1-1 0,-1 1 0,-1-2-16,3 3 16,-6-3 0,2-1 0,-3-1 0,0 0 0,4 2 0,-1 2 0,-2-2 0,-1-1 0,3 1 0,-6-3 0,-5-8 0,0 1 983,-2-1-926,1-1-40,1 3-17,-1-1 0,0 0 0,1 4 0,0-2 0,1 2 0,-1-3 0,1 4 0,0-3 0,7 14 0,-5-11 0,5 11 0,-4-13 0,-2 2 0,6 4 0,-5-3 0,5 3 0,-4-1 0,1-5 0,-1 4 0,-1-6 0,-1 3 0,1-3 0,1 2 0,1 3 0,1-1 0,-4 0 0,8 9 0,-3-4 0,0 1 0,0 1 0,0-3 0,0 0 0,-1-1 0,1 2 0,4 4 0,0 1-416,-4-5 1,0 0 415,7 9 0,1 0 0,-5-8 0,-1-1 0,3 8 0,0 0 0,-1-7 0,0 1 0,1 6 0,1 1 0,-1-7 0,-1-1 0,-1 2 0,-1-1 0,3 2 0,-6-3 0,-2-3 0,4 9 0,-4-7 0,4 4 0,2 1-93,-2-4 0,1 2 93,5 7 0,1-1 0,-3-4 0,0-1 0,1 2 0,-3-2 0,2-1 0,2 6 0,-9-15 0,6 10 0,-2-4 0,7 8 983,-6-7-949,4 4-34,-5-4 0,1-1 0,0 4 0,-5-9 0,0 2 0,-4-6 0,-1-2 0,0 2 0,0-1 0,1 2 0,3 0 0,-3-1 0,2 1 0,-1-3 0,-1 1 0,-2-1 0,2 0 0,-3 1 0,3 0 0,-1 1 0,2 4 0,4 3 0,2 5 0,-1-4 0,3 5 0,-3-5 0,4 6 0,5 2 0,-8-10 0,0 0 0,-1 0 0,0 0 0,9 5 0,-1 4 0,-10-12 0,5 5 0,-9-10 0,0 1 0,0 0 0,0-1 0,5 8 0,1 1 0,2 3 0,-1-3 0,0 1 0,7 5 0,-2-1 0,0 0 0,-5-5 0,-1-1 0,5 4 0,-1-2 0,0 2 0,-2-4 0,0 0 0,-1-1 0,9 7 0,-10-8 0,4 1 0,-7-3 0,-1 0 0,-2-1 0,0-1 0,0-1 0,1 2 0,1-1 0,1 2 0,2-1 0,9 5 0,2 3 0,-7-8 0,-1 1 0,3 3 0,-1 2 0,8 3 0,-7-5 0,-2 1 0,5 5 0,5-3 0,-13-4 0,1-1 0,1 1 0,8 8 0,-7-8 0,-1 1 0,1 1 0,0 0 0,7 3 0,-9-3 0,1 1 0,0-3 0,0 0 0,-1 1 0,0-1 0,0 2 0,0-1 0,3 2 0,0 6 0,-6-7 0,6 7 0,-6-7 0,6 8 0,0-8 0,2 13 0,1-6 0,-1 7 0,-6-13 0,-1-1 0,-5-7 0,0 2 0,5 6 0,-2-4 0,9 7 0,-3-1 0,7 4 0,-7-3 0,6 5 0,-12-12 0,4 3 0,-7-7 0,1 1 0,-2-2 0,1 5 0,0-4 0,6 10 0,-5-8 0,6 7 0,-6-7 0,10 9 0,-7-7 0,12 9 0,-12-9 0,12 9 0,-12-9 0,3 3 0,0 0 0,0-1 0,1 1 0,0 0 0,2 4 0,-2-6 0,-1 0 0,2 3 0,-2-4 0,-2-3 0,-5 0 0,4 1 0,-5-2 0,3 0 0,-4-2 0,1 1 0,-2 0 0,2 2 0,-1-1 0,1 3 0,0-2 0,0-3 0,-1 1 0,1 0 0,1 1 0,-2 0 0,6 7 0,-4-5 0,4 5 0,-5-7 0,0 0 0,-1-2 0,0 0 0,1 1 0,4 6 0,1-1 0,1 4 0,-2-6 0,-3-1 0,0-1 0,5 8 0,-4-5 0,3 4 0,-5-8 0,-2 1 0,0-2 0,1 1 0,0-1 0,1 2 0,0 1 0,1 0 0,0 0 0,0 0 0,0-1 0,-1-1 0,-2-3 0,-3-11 0,-4-4 0,0-17 0,-2 11 0,5-4 0,-2 16 0,5 1 0,-2 3 0,3 4 0,4 5 0,-1 0 0,2 2 0,-4-3 0,-1 0 0,1-1 0,-1 2 0,1-1 0,-2 1 0,2-1 0,-2 0 0,2 0 0,-1 1 0,0-1 0,1 1 0,-1-1 0,0-1 0,1 1 0,-1 0 0,1-1 0,0 1 0,0 1 0,0-1 0,-1 3 0,1-3 0,0 1 0,0 0 0,0-1 0,0 2 0,0-2 0,0 2 0,1-1 0,-1 2 0,3 2 0,-3-2 0,2 2 0,-1-5 0,-2 1 0,1-1 0,1-1 0,-2 1 0,0 1 0,2 0 0,-2 1 0,1-1 0,-3-2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2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4507 0 24575,'-2'18'0,"-1"-3"0,-1 6 0,1-8 0,-2 12 0,3-12 0,-1 6 0,0-1 0,0-7 0,-1 12 0,2-15 0,-1 10 0,1-13 0,2 3 0,-2-5 0,2 1 0,-2 0 0,1 0 0,-1 1 0,0 0 0,0-1 0,-1 0 0,1 0 0,-1 0 0,1 1 0,-1-1 0,1 1 0,1-2 0,-3 2 0,2 0 0,-2 0 0,1 1 0,-1-1 0,1 1 0,0-2 0,1 1 0,-1-2 0,1 3 0,-2-2 0,1 5 0,-2 0 0,0 3 0,-1 0 0,1-3 0,0 3 0,0-3 0,2 0 0,-7 6 0,3 1 0,-7 4 0,6-4 0,-7 7 0,9-11 0,-4 2 0,1 1 0,-3 3 0,2-2 0,0 1 0,2-3 0,0-1 0,-1 5 0,0-1 0,-3 12 0,-3-3 0,9-7 0,-4-4 0,5-3 0,0 0 0,1-2 0,-2 1 0,1-1 0,-1-1 0,1 2 0,-4 1 0,0 0 0,0 0 0,0-4 0,-4 5 0,3-3 0,-6 5 0,7-6 0,1 0 0,-7 7 0,6-4 0,-9 7 0,6-4 0,-7 6 0,0 1 0,7-9 0,0 1 0,1 0 0,-1 0-225,-2 3 0,0-1 225,1-1 0,-1-1 0,1 2 0,0 0 0,2-5 0,1 1 0,1 5 0,0-1 0,-6 6 0,7-4 0,-1 1 0,1-5 0,0-1 0,-2 5 0,0-1 0,-3 0 0,1 0-330,-3 2 0,0 1 330,0-4 0,1-1 0,2-1 0,1-1 0,0 1 0,0-2 0,-6 5 217,5-3 1,1 0-218,-7 2 0,6-5 0,0 0 0,-2 4 337,0-5 1,0 0-338,1 4 0,1-5 0,-1 0 0,0 6 0,2-4 0,0 1 0,-1 2 0,0-1 0,1-3 0,-1 0 0,1 3 0,-1 0 0,-9 5 0,9-3 0,-7 5 0,10-11 0,-3 5 0,1-1 0,3-2 0,-6 8 0,-1-1 0,-4 3 0,5-6 0,0-1 0,2-1 0,0-1 0,-4 3 0,1-1 0,3-2 0,0 0 0,-6 6 0,-2 0 0,13-9 0,-5 3 0,2 6 0,-5 5 0,3-5 0,-2 3-328,-1-6 0,0 1 0,-2 0 0,1 1 0,-1 0 0,-1 1 226,1-3 1,0 1-1,0 0 1,1 0 101,-4 2 0,1-1 0,-1 1-246,4-3 0,-1 1 0,0 0 0,1-1-82,-3 3 0,2-1 0,-2 0 178,0 0 1,0 1 0,1-2-179,3-1 0,1-1 0,0 0 302,-7 5 0,0-1-174,6-2 1,0-1 199,-1 0 0,0 0 983,1 1-97,1-2 97,10-8 0,-5 2 0,7-2-135,-7 1-289,6-1-559,-10 4 0,2 3 0,-9 5 0,8-4 0,2-3 0,-1 0 0,4-1 0,-10 10 0,6-4 0,-1-1 0,1-3 0,0 1 0,0-2 0,-1 1-488,-4 8 0,-2 1 488,2-3 0,-1 1-328,3-2 0,-1 1 0,0 0-23,-4 2 1,-1-1 350,2-1 0,1 1 0,-1-1 0,-1 1 0,-1 0 0,5-3 0,-1 0 0,1-1-421,-1 1 0,0 0 421,-4 6 0,2 1 0,4-8 0,0 0 0,-3 5 0,1 0-9,6-6 0,0-2 9,-2 2 0,1-1 0,-5 12 0,5-12 0,-1 1-63,-1 6 1,-1 0 62,-5 1 0,0 0 0,4-1 0,-1 0 0,0-1 0,0-3 983,0 6-374,1-6 305,11-7-914,-2-3 21,2 3-21,0-3 983,-2 5-847,2-1-136,-7 11 0,5-7 0,-2 1 0,0-1 0,4-2 0,-7 8 0,9-15 0,-3 3 0,2-4 0,1 2 0,-1-1 0,-1 1 0,-1 2 0,-5 10 0,-3 5 0,2-6 0,-2-1 0,2 0 0,0 0 0,-3 1 0,0-1-242,2 3 1,-1 0 241,1-3 0,0 1 0,1 3 0,0 0 0,1-4 0,0 1 0,-1 6 0,0 0-492,-2-2 0,-1 0 475,0 3 0,0 2-311,1-7 0,-1 1 0,1-1 84,2-1 0,1-1 0,-1 2 244,-5 3 0,-1 0 0,1 0 0,3-5 0,1-1 0,0-1-186,-1 1 1,0-1 0,1 0 185,-1 2 0,1-1 201,2-3 1,1 0-202,-7 12 918,2-6-918,3-3 983,2-3-174,3-2-149,1-1-660,-6 11 0,4-10 0,-1 3 0,0 0 0,2-5 0,-5 11 0,8-15 0,-2 3 0,4-4 0,-3 2 0,1 3 0,-10 5 0,4-2 0,-9 7 0,6-4 0,-4 9 0,1-3 0,-1 4 0,2-6 0,4-5 0,2-3 0,3-2 0,2-3 0,-11 11 0,3-4 0,1-2 0,-2 1 0,2 1 0,0 0 0,-7 4 0,0 7 0,8-13 0,0 1 0,4-3 0,0-1 0,-1 0 0,-4 7 0,-2-1 0,-7 7 0,6-6 0,2-2 0,0 0 0,-2 2 0,4-2 0,-1-1 0,1 1 0,-3 0 0,6-6 0,-1 0 0,2-2 0,1 1 0,1-4 0,0 2 0,1-1 0,0-1 0,-1 2 0,1-1 0,-2 1 0,2 0 0,-1-1 0,1 0 0,-1 0 0,0-1 0,0 0 0,1 0 0,-1 0 0,0 0 0,-1 3 0,0-2 0,0 0 0,0 1 0,1-2 0,-1 1 0,1 0 0,-1 0 0,2-1 0,-2 0 0,2 0 0,-1-2 0,1 3 0,0-3 0,0 3 0,-1-2 0,0 2 0,-1 0 0,1-2 0,0 2 0,-8 0 0,6 0 0,-8 2 0,9-2 0,-5 3 0,5-3 0,-1 2 0,3-3 0,0 0 0,0 0 0,0 0 0,0 1 0,0 0 0,0 1 0,0-1 0,0 1 0,-1-1 0,2-2 0,-3 3 0,1-2 0,-1 3 0,1-2 0,-1 3 0,2-3 0,-1 1 0,1-2 0,0 1 0,0 0 0,-3 2 0,2-2 0,-3 3 0,3-4 0,0 1 0,2 0 0,-1 0 0,1 1 0,-1-3 0,0 4 0,1-3 0,-1 1 0,0 1 0,1-3 0,-3 4 0,3-2 0,-2-1 0,1 2 0,0-4 0,-1-1 0,1-1 0,-1-2 0,2 3 0,0-2 0,-1 0 0,1 2 0,0-4 0,0 3 0,0-2 0,1 1 0,-2 0 0,1 0 0,-1-2 0,0 1 0,0 0 0,0 1 0,1 0 0,0 0 0,-2 1 0,0-1 0,2 0 0,-2 2 0,1-2 0,-3 1 0,1-1 0,-1 0 0,3 1 0,1 0 0,-2-1 0,2 0 0,-1-1 0,-1 1 0,2 1 0,0-1 0,-1 0 0,1 0 0,-1 0 0,0 2 0,0-1 0,0 0 0,0-2 0,-3 0 0,1-1 0,-15-13 0,14 11 0,-10-8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0:57.97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24575,'10'11'0,"-1"-2"0,-3-1 0,-3-3 0,-1 1 0,2-1 0,-1 0 0,-2-2 0,2 2 0,-1-2 0,1 1 0,0-2 0,0 2 0,0-1 0,-2 1 0,4 1 0,-4-2 0,5 2 0,-3-1 0,0 2 0,1-2 0,-1 1 0,2-2 0,-2 2 0,-2-1 0,2-1 0,-1 1 0,0 0 0,1 0 0,0-2 0,-1 1 0,1 0 0,-3 0 0,3-1 0,-2 1 0,2 0 0,2 0 0,-4-1 0,4 1 0,-5 0 0,3 0 0,-2 0 0,0-1 0,2 2 0,2-1 0,-2 2 0,1-2 0,1 3 0,-2-3 0,3 2 0,5 5 0,1-3 0,1 5 0,-5-9 0,-2 1 0,-3-1 0,0 0 0,0-1 0,-2 1 0,4 0 0,-3 0 0,1 1 0,0-1 0,0 2 0,2-1 0,-2 1 0,1 0 0,-1-1 0,0 2 0,0-1 0,0-1 0,0 0 0,-2-1 0,2 0 0,0 0 0,-1 1 0,4-1 0,-2 2 0,2-2 0,0 2 0,0 0 0,0-1 0,1 1 0,-2-1 0,2 2 0,-3-2 0,1 1 0,-2-1 0,0 1 0,0-1 0,1 2 0,-1-2 0,2 0 0,-3-1 0,1-1 0,-1 1 0,1 1 0,1-1 0,2 5 0,-1-4 0,2 4 0,-4-4 0,1 1 0,-1-2 0,0 2 0,2-1 0,-2 1 0,1 0 0,-1-2 0,0 2 0,1 0 0,1 0 0,-1 1 0,1-2 0,-2 1 0,3-1 0,-2 2 0,2 0 0,-2-1 0,2 1 0,-3-2 0,2 1 0,-2-2 0,1 2 0,-1 0 0,4 1 0,-1 0 0,2 1 0,-2-2 0,-2 1 0,2-2 0,-3 2 0,1-3 0,-1 0 0,0 0 0,0 1 0,2 1 0,-2 0 0,2 1 0,-2-2 0,3 1 0,-1-1 0,2 2 0,-2 0 0,8 5 0,-1-2 0,4 4 0,-6-7 0,1 4 0,-1-3 0,5 9 0,2-2 0,4 5 0,1 1 0,-1-1 0,-6-6 0,0 2 0,-10-9 0,6 4 0,-5-5 0,3 1 0,-5-2 0,0-1 0,-1 1 0,-1-1 0,2 1 0,-1 0 0,2-1 0,-4 1 0,5 0 0,-4 0 0,2 2 0,0 2 0,-1-1 0,2 4 0,1-2 0,-3 0 0,1-2 0,-1-1 0,0-2 0,-2 2 0,4-1 0,-2-1 0,0 5 0,0-4 0,3 3 0,-3-2 0,4 2 0,-4-1 0,6 4 0,6 7 0,-1-1 0,0-1 0,-1-1 0,3 2 0,0 4 0,-10-12 0,2 0 0,-5-5 0,1 1 0,-1-2 0,0 1 0,-2 0 0,8 2 0,-4 2 0,11 6 0,0 2 0,8 9 0,-11-12 0,2 0 0,0 3 0,1-1 0,0 1 0,2 0-412,0 2 0,1 1 412,2 1 0,1 0 0,1 5 0,1 1 0,-2-3 0,2 1 0,-6-7 0,-1 1 0,0-2 0,0 4 0,-1-1 0,4 1 0,-1-1 0,-1 4 0,-1-2 0,0-1 0,-7-6 0,6 7 0,-7-8 824,0-4-824,-2-1 0,-2 1 0,1-4 0,-2 3 0,0-5 0,-2 2 0,2-2 0,-2 6 0,5-4 0,-1 6 0,2-5 0,5 9 0,-6-8 0,8 6 0,-11-7 0,4-1 0,-5-1 0,-2-1 0,4 0 0,-4-1 0,4 1 0,0 0 0,0 1 0,1 0 0,3 3 0,-2 2 0,17 6 0,-11-3 0,11 3 0,-11-7 0,0 0 0,-2-1 0,0-1 0,-3 0 0,8 5 0,-9-4 0,14 11 0,-2-3 0,-1-2 0,0 1-492,5 1 0,2 1 463,4 2 1,-1 1 28,-2-3 0,-1-1 0,-1 1 0,-2-2-16,5 3 16,-10-3 0,4-1 0,-5-1 0,1 0 0,5 2 0,-2 2 0,-2-2 0,-2-1 0,5 1 0,-9-3 0,-8-8 0,1 1 983,-4-1-926,2-1-40,2 3-17,-2-1 0,0 0 0,1 4 0,0-2 0,2 2 0,-1-3 0,1 4 0,0-3 0,10 14 0,-7-11 0,7 11 0,-6-13 0,-2 2 0,8 4 0,-7-3 0,7 3 0,-6-1 0,2-5 0,-2 4 0,-1-6 0,-1 3 0,1-3 0,1 2 0,2 3 0,1-1 0,-6 0 0,13 9 0,-6-4 0,1 1 0,0 1 0,0-3 0,-1 0 0,0-1 0,1 2 0,5 4 0,1 1-416,-6-5 1,-1 0 415,12 9 0,0 0 0,-7-8 0,-1-1 0,4 8 0,0 0 0,-1-7 0,0 1 0,1 6 0,2 1 0,-2-7 0,-2-1 0,0 2 0,-3-1 0,5 2 0,-8-3 0,-4-3 0,6 9 0,-5-7 0,5 4 0,3 1-93,-3-4 0,2 2 93,7 7 0,2-1 0,-5-4 0,0-1 0,2 2 0,-5-2 0,3-1 0,3 6 0,-13-15 0,9 10 0,-4-4 0,12 8 983,-10-7-949,6 4-34,-7-4 0,1-1 0,0 4 0,-7-9 0,0 2 0,-6-6 0,-2-2 0,0 2 0,1-1 0,1 2 0,4 0 0,-4-1 0,3 1 0,-2-3 0,-1 1 0,-3-1 0,3 0 0,-5 1 0,5 0 0,-1 1 0,2 4 0,6 3 0,4 5 0,-3-4 0,6 5 0,-6-5 0,7 6 0,7 2 0,-12-10 0,1 0 0,-3 0 0,1 0 0,13 5 0,-1 4 0,-15-12 0,7 5 0,-13-10 0,0 1 0,0 0 0,0-1 0,7 8 0,2 1 0,2 3 0,0-3 0,-1 1 0,10 5 0,-2-1 0,0 0 0,-8-5 0,-1-1 0,7 4 0,-1-2 0,-1 2 0,-2-4 0,0 0 0,-2-1 0,13 7 0,-14-8 0,6 1 0,-11-3 0,-1 0 0,-3-1 0,0-1 0,0-1 0,1 2 0,2-1 0,1 2 0,4-1 0,12 5 0,4 3 0,-11-8 0,-1 1 0,4 3 0,-1 2 0,11 3 0,-10-5 0,-3 1 0,8 5 0,7-3 0,-19-4 0,1-1 0,2 1 0,11 8 0,-9-8 0,-3 1 0,2 1 0,1 0 0,9 3 0,-13-3 0,2 1 0,0-3 0,0 0 0,-2 1 0,0-1 0,0 2 0,1-1 0,3 2 0,1 6 0,-9-7 0,8 7 0,-8-7 0,9 8 0,0-8 0,2 13 0,2-6 0,-1 7 0,-9-13 0,-2-1 0,-7-7 0,0 2 0,7 6 0,-2-4 0,12 7 0,-4-1 0,11 4 0,-11-3 0,9 5 0,-17-12 0,5 3 0,-10-7 0,1 1 0,-2-2 0,0 5 0,1-4 0,9 10 0,-8-8 0,10 7 0,-10-7 0,15 9 0,-10-7 0,18 9 0,-19-9 0,19 9 0,-18-9 0,4 3 0,0 0 0,1-1 0,0 1 0,1 0 0,3 4 0,-4-6 0,0 0 0,2 3 0,-3-4 0,-3-3 0,-7 0 0,6 1 0,-7-2 0,3 0 0,-5-2 0,2 1 0,-4 0 0,4 2 0,-2-1 0,1 3 0,1-2 0,-1-3 0,-1 1 0,1 0 0,2 1 0,-3 0 0,9 7 0,-6-5 0,6 5 0,-8-7 0,1 0 0,-2-2 0,0 0 0,1 1 0,6 6 0,2-1 0,1 4 0,-2-6 0,-5-1 0,0-1 0,7 8 0,-6-5 0,5 4 0,-8-8 0,-2 1 0,-1-2 0,2 1 0,0-1 0,2 2 0,-1 1 0,2 0 0,0 0 0,0 0 0,0-1 0,-2-1 0,-2-3 0,-5-11 0,-6-4 0,0-17 0,-3 11 0,8-4 0,-4 16 0,8 1 0,-3 3 0,5 4 0,5 5 0,-1 0 0,3 2 0,-6-3 0,-1 0 0,1-1 0,-2 2 0,2-1 0,-3 1 0,3-1 0,-3 0 0,3 0 0,-2 1 0,1-1 0,1 1 0,-2-1 0,1-1 0,1 1 0,-2 0 0,2-1 0,0 1 0,0 1 0,0-1 0,-2 3 0,2-3 0,0 1 0,0 0 0,0-1 0,0 2 0,0-2 0,0 2 0,2-1 0,-3 2 0,6 2 0,-5-2 0,3 2 0,-2-5 0,-2 1 0,1-1 0,1-1 0,-2 1 0,-1 1 0,3 0 0,-2 1 0,1-1 0,-5-2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0:57.97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6657 0 24575,'-3'18'0,"-2"-3"0,0 6 0,0-8 0,-2 12 0,4-12 0,-2 6 0,1-1 0,-1-7 0,0 12 0,2-15 0,-2 10 0,2-13 0,3 3 0,-3-5 0,3 1 0,-3 0 0,2 0 0,-2 1 0,0 0 0,0-1 0,-1 0 0,1 0 0,-2 0 0,2 1 0,-1-1 0,1 1 0,1-2 0,-4 2 0,3 0 0,-2 0 0,0 1 0,-1-1 0,2 1 0,-1-2 0,2 1 0,-1-2 0,1 3 0,-3-2 0,2 5 0,-4 0 0,1 3 0,-2 0 0,2-3 0,-1 3 0,1-3 0,2 0 0,-9 6 0,3 1 0,-9 4 0,8-4 0,-10 7 0,13-11 0,-6 2 0,2 1 0,-5 3 0,3-2 0,1 1 0,2-3 0,0-1 0,-1 5 0,-1-1 0,-3 12 0,-6-3 0,15-7 0,-7-4 0,7-3 0,1 0 0,1-2 0,-3 1 0,2-1 0,-2-1 0,2 2 0,-7 1 0,1 0 0,0 0 0,-1-4 0,-5 5 0,4-3 0,-8 5 0,10-6 0,1 0 0,-10 7 0,8-4 0,-12 7 0,8-4 0,-10 6 0,0 1 0,10-9 0,0 1 0,2 0 0,-2 0-225,-2 3 0,-1-1 225,2-1 0,-2-1 0,2 2 0,0 0 0,3-5 0,1 1 0,1 5 0,1-1 0,-9 6 0,10-4 0,-1 1 0,1-5 0,0-1 0,-3 5 0,1-1 0,-5 0 0,1 0-330,-4 2 0,-1 1 330,1-4 0,2-1 0,2-1 0,2-1 0,-1 1 0,1-2 0,-9 5 217,7-3 1,2 0-218,-11 2 0,10-5 0,-1 0 0,-3 4 337,1-5 1,-1 0-338,2 4 0,1-5 0,-1 0 0,0 6 0,2-4 0,1 1 0,-2 2 0,1-1 0,0-3 0,0 0 0,0 3 0,0 0 0,-14 5 0,13-3 0,-10 5 0,15-11 0,-5 5 0,2-1 0,4-2 0,-9 8 0,-1-1 0,-6 3 0,7-6 0,1-1 0,2-1 0,0-1 0,-5 3 0,0-1 0,6-2 0,-1 0 0,-9 6 0,-2 0 0,18-9 0,-6 3 0,2 6 0,-7 5 0,4-5 0,-3 3-328,-1-6 0,0 1 0,-3 0 0,1 1 0,-1 0 0,-1 1 226,1-3 1,-1 1-1,1 0 1,2 0 101,-7 2 0,2-1 0,-1 1-246,5-3 0,-1 1 0,0 0 0,1-1-82,-4 3 0,3-1 0,-3 0 178,0 0 1,0 1 0,1-2-179,5-1 0,1-1 0,1 0 302,-11 5 0,0-1-174,8-2 1,1-1 199,-1 0 0,-1 0 983,2 1-97,1-2 97,15-8 0,-7 2 0,10-2-135,-10 1-289,8-1-559,-14 4 0,3 3 0,-14 5 0,13-4 0,2-3 0,-2 0 0,7-1 0,-15 10 0,9-4 0,-2-1 0,2-3 0,0 1 0,-1-2 0,0 1-488,-7 8 0,-3 1 488,4-3 0,-2 1-328,4-2 0,-1 1 0,0 0-23,-6 2 1,-2-1 350,3-1 0,2 1 0,-1-1 0,-2 1 0,-2 0 0,8-3 0,-2 0 0,2-1-421,-1 1 0,-1 0 421,-6 6 0,4 1 0,5-8 0,0 0 0,-4 5 0,2 0-9,8-6 0,0-2 9,-3 2 0,2-1 0,-7 12 0,6-12 0,0 1-63,-3 6 1,0 0 62,-8 1 0,0 0 0,5-1 0,0 0 0,-1-1 0,0-3 983,1 6-374,1-6 305,16-7-914,-3-3 21,3 3-21,0-3 983,-3 5-847,3-1-136,-10 11 0,7-7 0,-3 1 0,1-1 0,5-2 0,-11 8 0,14-15 0,-4 3 0,3-4 0,1 2 0,-2-1 0,-1 1 0,-1 2 0,-8 10 0,-4 5 0,3-6 0,-3-1 0,2 0 0,1 0 0,-5 1 0,1-1-242,2 3 1,-1 0 241,1-3 0,0 1 0,2 3 0,0 0 0,1-4 0,0 1 0,-1 6 0,0 0-492,-3-2 0,-2 0 475,0 3 0,1 2-311,0-7 0,0 1 0,0-1 84,4-1 0,1-1 0,-1 2 244,-7 3 0,-3 0 0,3 0 0,4-5 0,1-1 0,0-1-186,-1 1 1,0-1 0,1 0 185,-1 2 0,1-1 201,3-3 1,2 0-202,-11 12 918,4-6-918,3-3 983,4-3-174,4-2-149,2-1-660,-9 11 0,5-10 0,0 3 0,-1 0 0,3-5 0,-7 11 0,11-15 0,-2 3 0,5-4 0,-4 2 0,2 3 0,-15 5 0,5-2 0,-12 7 0,8-4 0,-5 9 0,0-3 0,0 4 0,2-6 0,6-5 0,3-3 0,5-2 0,3-3 0,-17 11 0,5-4 0,1-2 0,-3 1 0,3 1 0,1 0 0,-11 4 0,-1 7 0,13-13 0,0 1 0,6-3 0,-1-1 0,-1 0 0,-6 7 0,-2-1 0,-11 7 0,8-6 0,4-2 0,0 0 0,-3 2 0,5-2 0,0-1 0,0 1 0,-3 0 0,8-6 0,-1 0 0,2-2 0,2 1 0,2-4 0,-1 2 0,2-1 0,0-1 0,-1 2 0,1-1 0,-3 1 0,3 0 0,-1-1 0,1 0 0,-2 0 0,1-1 0,0 0 0,1 0 0,-2 0 0,1 0 0,-2 3 0,0-2 0,0 0 0,0 1 0,2-2 0,-2 1 0,1 0 0,-1 0 0,3-1 0,-2 0 0,2 0 0,-2-2 0,2 3 0,0-3 0,0 3 0,-1-2 0,-1 2 0,-1 0 0,2-2 0,0 2 0,-13 0 0,10 0 0,-12 2 0,13-2 0,-7 3 0,7-3 0,-2 2 0,5-3 0,0 0 0,0 0 0,0 0 0,1 1 0,-1 0 0,0 1 0,0-1 0,0 1 0,-2-1 0,4-2 0,-5 3 0,1-2 0,0 3 0,0-2 0,-1 3 0,3-3 0,-1 1 0,1-2 0,0 1 0,0 0 0,-4 2 0,2-2 0,-4 3 0,5-4 0,-1 1 0,4 0 0,-2 0 0,2 1 0,-2-3 0,0 4 0,1-3 0,-1 1 0,0 1 0,2-3 0,-5 4 0,4-2 0,-2-1 0,1 2 0,0-4 0,-1-1 0,1-1 0,-2-2 0,4 3 0,-1-2 0,-1 0 0,2 2 0,-1-4 0,1 3 0,-1-2 0,2 1 0,-3 0 0,2 0 0,-2-2 0,0 1 0,0 0 0,0 1 0,2 0 0,-1 0 0,-2 1 0,-1-1 0,4 0 0,-4 2 0,2-2 0,-4 1 0,1-1 0,-1 0 0,4 1 0,1 0 0,-2-1 0,2 0 0,-1-1 0,-1 1 0,3 1 0,-1-1 0,-1 0 0,2 0 0,-2 0 0,0 2 0,0-1 0,0 0 0,0-2 0,-4 0 0,1-1 0,-22-13 0,20 11 0,-14-8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1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24575,'10'11'0,"-2"-2"0,-2-1 0,-3-3 0,-2 1 0,3-1 0,-1 0 0,-2-2 0,2 2 0,-1-2 0,0 1 0,1-2 0,0 2 0,0-1 0,-2 1 0,3 1 0,-2-2 0,3 2 0,-2-1 0,0 2 0,1-2 0,-1 1 0,1-2 0,-1 2 0,-2-1 0,2-1 0,-1 1 0,0 0 0,1 0 0,0-2 0,-2 1 0,2 0 0,-3 0 0,3-1 0,-1 1 0,0 0 0,3 0 0,-4-1 0,3 1 0,-4 0 0,3 0 0,-2 0 0,1-1 0,1 2 0,1-1 0,-1 2 0,1-2 0,0 3 0,-1-3 0,2 2 0,7 5 0,-1-3 0,1 5 0,-5-9 0,-1 1 0,-3-1 0,0 0 0,-1-1 0,0 1 0,2 0 0,-1 0 0,0 1 0,-1-1 0,1 2 0,1-1 0,-1 1 0,1 0 0,-1-1 0,0 2 0,0-1 0,0-1 0,-1 0 0,0-1 0,1 0 0,-1 0 0,0 1 0,3-1 0,0 2 0,0-2 0,1 2 0,-1 0 0,1-1 0,1 1 0,-3-1 0,3 2 0,-2-2 0,-1 1 0,-1-1 0,-1 1 0,1-1 0,1 2 0,-1-2 0,1 0 0,-1-1 0,0-1 0,-2 1 0,2 1 0,1-1 0,2 5 0,-2-4 0,3 4 0,-4-4 0,1 1 0,-1-2 0,0 2 0,1-1 0,-1 1 0,1 0 0,-1-2 0,0 2 0,1 0 0,0 0 0,0 1 0,0-2 0,-1 1 0,3-1 0,-2 2 0,2 0 0,-2-1 0,1 1 0,-2-2 0,1 1 0,-1-2 0,1 2 0,-1 0 0,4 1 0,-1 0 0,1 1 0,-2-2 0,0 1 0,0-2 0,-2 2 0,1-3 0,-1 0 0,0 0 0,0 1 0,1 1 0,-1 0 0,2 1 0,-2-2 0,3 1 0,-2-1 0,3 2 0,-3 0 0,9 5 0,-2-2 0,4 4 0,-5-7 0,0 4 0,0-3 0,4 9 0,3-2 0,2 5 0,2 1 0,-1-1 0,-6-6 0,0 2 0,-8-9 0,3 4 0,-3-5 0,2 1 0,-3-2 0,-1-1 0,-1 1 0,-2-1 0,3 1 0,-1 0 0,1-1 0,-2 1 0,3 0 0,-3 0 0,2 2 0,0 2 0,-1-1 0,1 4 0,2-2 0,-4 0 0,3-2 0,-3-1 0,1-2 0,-1 2 0,2-1 0,-1-1 0,-1 5 0,1-4 0,3 3 0,-3-2 0,4 2 0,-5-1 0,7 4 0,5 7 0,0-1 0,-2-1 0,1-1 0,3 2 0,-1 4 0,-9-12 0,1 0 0,-5-5 0,3 1 0,-3-2 0,1 1 0,-1 0 0,6 2 0,-4 2 0,12 6 0,-1 2 0,7 9 0,-9-12 0,1 0 0,0 3 0,1-1 0,1 1 0,1 0-412,0 2 0,1 1 412,1 1 0,2 0 0,2 5 0,-1 1 0,-1-3 0,2 1 0,-7-7 0,1 1 0,-1-2 0,1 4 0,-2-1 0,3 1 0,0-1 0,-1 4 0,0-2 0,-2-1 0,-5-6 0,6 7 0,-8-8 824,0-4-824,-1-1 0,-2 1 0,0-4 0,-1 3 0,1-5 0,-4 2 0,3-2 0,-2 6 0,5-4 0,-2 6 0,2-5 0,6 9 0,-6-8 0,7 6 0,-10-7 0,3-1 0,-4-1 0,-2-1 0,4 0 0,-4-1 0,3 1 0,2 0 0,-2 1 0,2 0 0,2 3 0,-1 2 0,15 6 0,-9-3 0,9 3 0,-9-7 0,0 0 0,-4-1 0,3-1 0,-5 0 0,8 5 0,-8-4 0,13 11 0,-2-3 0,-1-2 0,0 1-492,5 1 0,2 1 463,2 2 1,1 1 28,-2-3 0,-1-1 0,-1 1 0,-2-2-16,4 3 16,-8-3 0,2-1 0,-3-1 0,-1 0 0,6 2 0,-1 2 0,-3-2 0,-2-1 0,5 1 0,-9-3 0,-7-8 0,0 1 983,-2-1-926,0-1-40,3 3-17,-3-1 0,1 0 0,1 4 0,1-2 0,0 2 0,-1-3 0,2 4 0,0-3 0,9 14 0,-7-11 0,8 11 0,-6-13 0,-3 2 0,8 4 0,-6-3 0,6 3 0,-5-1 0,1-5 0,-1 4 0,-2-6 0,-1 3 0,2-3 0,0 2 0,3 3 0,0-1 0,-5 0 0,11 9 0,-4-4 0,0 1 0,0 1 0,0-3 0,0 0 0,-1-1 0,1 2 0,6 4 0,-1 1-416,-5-5 1,0 0 415,10 9 0,1 0 0,-6-8 0,-3-1 0,5 8 0,1 0 0,-3-7 0,1 1 0,1 6 0,1 1 0,-1-7 0,-1-1 0,-2 2 0,-1-1 0,4 2 0,-9-3 0,-2-3 0,6 9 0,-6-7 0,5 4 0,3 1-93,-2-4 0,0 2 93,8 7 0,1-1 0,-4-4 0,0-1 0,2 2 0,-5-2 0,3-1 0,3 6 0,-13-15 0,9 10 0,-3-4 0,9 8 983,-8-7-949,6 4-34,-7-4 0,1-1 0,1 4 0,-8-9 0,0 2 0,-5-6 0,-2-2 0,0 2 0,0-1 0,2 2 0,4 0 0,-5-1 0,4 1 0,-2-3 0,-2 1 0,-2-1 0,3 0 0,-5 1 0,5 0 0,-2 1 0,3 4 0,5 3 0,4 5 0,-2-4 0,4 5 0,-4-5 0,6 6 0,6 2 0,-10-10 0,-1 0 0,-1 0 0,0 0 0,13 5 0,-2 4 0,-14-12 0,7 5 0,-12-10 0,0 1 0,-1 0 0,1-1 0,7 8 0,1 1 0,2 3 0,0-3 0,-1 1 0,10 5 0,-2-1 0,-1 0 0,-6-5 0,-2-1 0,7 4 0,-2-2 0,1 2 0,-3-4 0,0 0 0,-2-1 0,13 7 0,-14-8 0,6 1 0,-11-3 0,0 0 0,-4-1 0,1-1 0,0-1 0,1 2 0,1-1 0,2 2 0,3-1 0,12 5 0,3 3 0,-10-8 0,-1 1 0,4 3 0,-2 2 0,12 3 0,-10-5 0,-2 1 0,6 5 0,7-3 0,-18-4 0,1-1 0,2 1 0,11 8 0,-10-8 0,-1 1 0,1 1 0,1 0 0,9 3 0,-13-3 0,2 1 0,0-3 0,0 0 0,-2 1 0,0-1 0,1 2 0,-1-1 0,5 2 0,-1 6 0,-7-7 0,7 7 0,-7-7 0,7 8 0,1-8 0,2 13 0,2-6 0,-2 7 0,-8-13 0,-1-1 0,-7-7 0,-1 2 0,8 6 0,-3-4 0,12 7 0,-4-1 0,10 4 0,-9-3 0,7 5 0,-16-12 0,5 3 0,-9-7 0,1 1 0,-3-2 0,2 5 0,-1-4 0,9 10 0,-7-8 0,9 7 0,-9-7 0,14 9 0,-10-7 0,17 9 0,-17-9 0,17 9 0,-16-9 0,3 3 0,0 0 0,1-1 0,1 1 0,-1 0 0,4 4 0,-3-6 0,-2 0 0,4 3 0,-4-4 0,-2-3 0,-8 0 0,6 1 0,-6-2 0,3 0 0,-5-2 0,1 1 0,-3 0 0,4 2 0,-3-1 0,3 3 0,-1-2 0,0-3 0,-1 1 0,1 0 0,2 1 0,-4 0 0,10 7 0,-7-5 0,6 5 0,-6-7 0,-1 0 0,-1-2 0,-1 0 0,3 1 0,5 6 0,1-1 0,1 4 0,-2-6 0,-4-1 0,-1-1 0,8 8 0,-6-5 0,4 4 0,-7-8 0,-2 1 0,-1-2 0,2 1 0,0-1 0,1 2 0,0 1 0,2 0 0,-1 0 0,1 0 0,0-1 0,-2-1 0,-3-3 0,-4-11 0,-5-4 0,0-17 0,-4 11 0,8-4 0,-3 16 0,7 1 0,-3 3 0,5 4 0,5 5 0,-2 0 0,4 2 0,-6-3 0,-2 0 0,2-1 0,-2 2 0,2-1 0,-3 1 0,3-1 0,-3 0 0,3 0 0,-2 1 0,0-1 0,2 1 0,-1-1 0,-1-1 0,2 1 0,-2 0 0,2-1 0,0 1 0,0 1 0,-1-1 0,0 3 0,1-3 0,-1 1 0,1 0 0,0-1 0,0 2 0,0-2 0,-1 2 0,3-1 0,-3 2 0,5 2 0,-4-2 0,3 2 0,-2-5 0,-3 1 0,2-1 0,2-1 0,-4 1 0,0 1 0,4 0 0,-4 1 0,2-1 0,-5-2 0,1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2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6316 0 24575,'-3'18'0,"-1"-3"0,-2 6 0,2-8 0,-3 12 0,4-12 0,-1 6 0,-1-1 0,1-7 0,-1 12 0,2-15 0,-1 10 0,1-13 0,3 3 0,-3-5 0,3 1 0,-3 0 0,2 0 0,-2 1 0,0 0 0,0-1 0,-1 0 0,1 0 0,-1 0 0,1 1 0,-1-1 0,1 1 0,2-2 0,-5 2 0,4 0 0,-4 0 0,2 1 0,-2-1 0,2 1 0,0-2 0,1 1 0,-1-2 0,1 3 0,-3-2 0,2 5 0,-3 0 0,0 3 0,-1 0 0,1-3 0,0 3 0,0-3 0,3 0 0,-10 6 0,4 1 0,-10 4 0,9-4 0,-10 7 0,12-11 0,-5 2 0,2 1 0,-5 3 0,3-2 0,0 1 0,3-3 0,0-1 0,-2 5 0,0-1 0,-3 12 0,-5-3 0,12-7 0,-5-4 0,7-3 0,0 0 0,1-2 0,-2 1 0,1-1 0,-1-1 0,1 2 0,-6 1 0,0 0 0,1 0 0,-1-4 0,-5 5 0,4-3 0,-8 5 0,9-6 0,2 0 0,-10 7 0,8-4 0,-12 7 0,8-4 0,-10 6 0,1 1 0,9-9 0,0 1 0,2 0 0,-2 0-225,-3 3 0,1-1 225,0-1 0,0-1 0,1 2 0,-1 0 0,4-5 0,1 1 0,1 5 0,1-1 0,-9 6 0,10-4 0,-2 1 0,2-5 0,-1-1 0,-2 5 0,0-1 0,-4 0 0,1 0-330,-4 2 0,0 1 330,0-4 0,2-1 0,2-1 0,2-1 0,-1 1 0,1-2 0,-9 5 217,7-3 1,2 0-218,-11 2 0,10-5 0,-1 0 0,-3 4 337,1-5 1,-1 0-338,2 4 0,1-5 0,-1 0 0,-1 6 0,4-4 0,0 1 0,-2 2 0,0-1 0,2-3 0,-2 0 0,1 3 0,0 0 0,-14 5 0,13-3 0,-9 5 0,13-11 0,-4 5 0,2-1 0,4-2 0,-9 8 0,-1-1 0,-6 3 0,8-6 0,-1-1 0,3-1 0,0-1 0,-5 3 0,1-1 0,4-2 0,0 0 0,-8 6 0,-3 0 0,18-9 0,-6 3 0,2 6 0,-8 5 0,6-5 0,-4 3-328,-1-6 0,0 1 0,-3 0 0,2 1 0,-2 0 0,-1 1 226,1-3 1,0 1-1,0 0 1,2 0 101,-6 2 0,1-1 0,-1 1-246,6-3 0,-2 1 0,0 0 0,2-1-82,-5 3 0,3-1 0,-2 0 178,-1 0 1,0 1 0,2-2-179,4-1 0,1-1 0,1 0 302,-11 5 0,1-1-174,8-2 1,0-1 199,-1 0 0,-1 0 983,2 1-97,1-2 97,15-8 0,-8 2 0,10-2-135,-9 1-289,8-1-559,-15 4 0,4 3 0,-13 5 0,11-4 0,3-3 0,-1 0 0,5-1 0,-14 10 0,9-4 0,-2-1 0,1-3 0,1 1 0,0-2 0,-2 1-488,-6 8 0,-2 1 488,3-3 0,-2 1-328,4-2 0,-1 1 0,0 0-23,-5 2 1,-2-1 350,2-1 0,3 1 0,-3-1 0,0 1 0,-2 0 0,7-3 0,-2 0 0,2-1-421,-1 1 0,-1 0 421,-5 6 0,3 1 0,5-8 0,1 0 0,-5 5 0,2 0-9,8-6 0,0-2 9,-3 2 0,1-1 0,-6 12 0,7-12 0,-2 1-63,-2 6 1,0 0 62,-8 1 0,1 0 0,5-1 0,-2 0 0,1-1 0,-1-3 983,1 6-374,1-6 305,15-7-914,-2-3 21,2 3-21,1-3 983,-4 5-847,4-1-136,-11 11 0,8-7 0,-3 1 0,-1-1 0,7-2 0,-11 8 0,14-15 0,-5 3 0,2-4 0,3 2 0,-3-1 0,0 1 0,-2 2 0,-7 10 0,-4 5 0,2-6 0,-2-1 0,2 0 0,1 0 0,-5 1 0,1-1-242,2 3 1,-1 0 241,1-3 0,0 1 0,2 3 0,-1 0 0,2-4 0,0 1 0,-1 6 0,-1 0-492,-2-2 0,-1 0 475,-1 3 0,0 2-311,2-7 0,-1 1 0,0-1 84,4-1 0,1-1 0,-1 2 244,-8 3 0,-1 0 0,2 0 0,4-5 0,1-1 0,0-1-186,-1 1 1,0-1 0,1 0 185,-1 2 0,1-1 201,3-3 1,1 0-202,-9 12 918,2-6-918,5-3 983,2-3-174,5-2-149,1-1-660,-9 11 0,6-10 0,-1 3 0,0 0 0,3-5 0,-8 11 0,12-15 0,-3 3 0,6-4 0,-5 2 0,2 3 0,-15 5 0,7-2 0,-13 7 0,8-4 0,-6 9 0,2-3 0,-1 4 0,2-6 0,6-5 0,3-3 0,4-2 0,3-3 0,-16 11 0,5-4 0,1-2 0,-3 1 0,3 1 0,0 0 0,-10 4 0,0 7 0,12-13 0,-1 1 0,6-3 0,0-1 0,-1 0 0,-6 7 0,-3-1 0,-10 7 0,9-6 0,3-2 0,-1 0 0,-2 2 0,5-2 0,-1-1 0,2 1 0,-5 0 0,9-6 0,-2 0 0,3-2 0,1 1 0,2-4 0,0 2 0,1-1 0,0-1 0,-1 2 0,1-1 0,-3 1 0,4 0 0,-3-1 0,3 0 0,-3 0 0,1-1 0,0 0 0,1 0 0,-1 0 0,0 0 0,-2 3 0,1-2 0,-1 0 0,0 1 0,2-2 0,-1 1 0,0 0 0,0 0 0,2-1 0,-3 0 0,4 0 0,-3-2 0,3 3 0,-1-3 0,0 3 0,-1-2 0,0 2 0,-2 0 0,2-2 0,0 2 0,-12 0 0,9 0 0,-11 2 0,12-2 0,-6 3 0,6-3 0,-1 2 0,4-3 0,1 0 0,-1 0 0,0 0 0,0 1 0,0 0 0,0 1 0,1-1 0,-1 1 0,-1-1 0,2-2 0,-3 3 0,0-2 0,0 3 0,1-2 0,-2 3 0,3-3 0,-1 1 0,1-2 0,0 1 0,1 0 0,-5 2 0,2-2 0,-3 3 0,4-4 0,0 1 0,2 0 0,-1 0 0,2 1 0,-2-3 0,0 4 0,2-3 0,-2 1 0,0 1 0,2-3 0,-5 4 0,5-2 0,-3-1 0,1 2 0,0-4 0,-1-1 0,1-1 0,-1-2 0,3 3 0,-1-2 0,-1 0 0,2 2 0,0-4 0,-1 3 0,1-2 0,1 1 0,-3 0 0,2 0 0,-2-2 0,0 1 0,0 0 0,0 1 0,2 0 0,0 0 0,-4 1 0,1-1 0,3 0 0,-3 2 0,1-2 0,-4 1 0,1-1 0,-1 0 0,4 1 0,2 0 0,-3-1 0,2 0 0,-1-1 0,-1 1 0,3 1 0,-1-1 0,0 0 0,0 0 0,-1 0 0,1 2 0,-1-1 0,0 0 0,0-2 0,-4 0 0,2-1 0,-22-13 0,20 11 0,-14-8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7:04.90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7:27.52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1:16.490"/>
    </inkml:context>
    <inkml:brush xml:id="br0">
      <inkml:brushProperty name="width" value="0.35" units="cm"/>
      <inkml:brushProperty name="height" value="0.35" units="cm"/>
      <inkml:brushProperty name="color" value="#00D700"/>
    </inkml:brush>
  </inkml:definitions>
  <inkml:trace contextRef="#ctx0" brushRef="#br0">272 4975 24575,'13'-22'0,"-5"3"0,-1 11 0,-6 0 0,6-4 0,-3 3 0,5-2 0,-1 3 0,-4 0 0,0 0 0,-1-1 0,-2-2 0,6 2 0,-2-3 0,-1 4 0,4-4 0,-4 3 0,4-2 0,-3 3 0,2 0 0,-6 0 0,6 0 0,-3-4 0,1 3 0,2-3 0,-6 4 0,2 0 0,1-4 0,-3 3 0,3-2 0,-1 3 0,2 0 0,-1 0 0,3-1 0,-6 1 0,3-3 0,-1 2 0,-2-7 0,3 8 0,-1-8 0,-2 7 0,3-2 0,-1 3 0,-2-1 0,3-6 0,-4 5 0,4-8 0,-4 9 0,4-3 0,-4 0 0,4 3 0,-3-6 0,2 6 0,1-6 0,-3 6 0,2-6 0,-3 6 0,0-3 0,0 4 0,0 0 0,4-4 0,-3 3 0,2-6 0,-3 2 0,0-3 0,0 0 0,0 0 0,0 0 0,0 0 0,0 3 0,0-2 0,0 6 0,0-7 0,0 8 0,0-4 0,0 0 0,0 3 0,0-6 0,0 6 0,0-3 0,0 1 0,0 2 0,0-3 0,0 0 0,0 3 0,0-2 0,0 3 0,0-4 0,0 3 0,0-3 0,0 4 0,0 0 0,0-3 0,0 2 0,0-7 0,0 4 0,0-4 0,-3-1 0,2 1 0,-3 4 0,1-4 0,2 8 0,-6-8 0,6 4 0,-7-4 0,8-1 0,-8 1 0,4 0 0,-1 0 0,-3-9 0,6 10 0,-3-8 0,5 10 0,0-3 0,0 3 0,0-2 0,0 2 0,0-3 0,0 0 0,0 0 0,0 3 0,0-2 0,0 6 0,0-6 0,0 6 0,0-6 0,0 2 0,0-3 0,0 3 0,0-2 0,0 3 0,0-5 0,0 1 0,0 0 0,0 4 0,0-4 0,0 7 0,0-2 0,0-1 0,0-1 0,0 1 0,0-3 0,0 6 0,0-7 0,0 4 0,0-13 0,0-2 0,0 0 0,8-24 0,-6 20 0,12-23 0,-13 31 0,5-1 0,-6 15 0,0-2 0,0 2 0,3 1 0,-2-3 0,3-2 0,-4 1 0,3-4 0,-2 4 0,3-4 0,-4 3 0,0 1 0,0 1 0,0-2 0,0-3 0,0 0 0,0 0 0,0 0 0,0-1 0,0 5 0,0-3 0,0 2 0,-4 0 0,3-2 0,-2 3 0,3-1 0,0-2 0,0 6 0,-4-6 0,3 2 0,-2-12 0,3-2 0,0-8 0,0 11 0,-4 0 0,3 12 0,-2-4 0,3 0 0,0-1 0,-4 1 0,3 0 0,-2-9 0,-1 7 0,3-7 0,-6 9 0,6-9 0,-3-2 0,4-8 0,0 8 0,0 2 0,0 9 0,0 0 0,0 3 0,0-2 0,0 6 0,0-6 0,0 2 0,0-3 0,0 3 0,0 2 0,0 3 0,0-4 0,0 3 0,0-3 0,0 4 0,0 0 0,4-4 0,-3 0 0,6-4 0,-6 3 0,3-2 0,-4-6 0,3 2 0,-2-5 0,6 7 0,-6 1 0,3 0 0,-4 0 0,0 0 0,0 3 0,0-2 0,0 6 0,0-6 0,3 6 0,-5-3 0,4 1 0,-5-2 0,3-12 0,0 7 0,0-16 0,0 16 0,-6-15 0,5 18 0,-4-9 0,5 15 0,0-3 0,0 4 0,0-3 0,-4 2 0,3-7 0,-6 4 0,6-4 0,-6 0 0,1-9 0,1 6 0,0-14 0,1 15 0,-2-16 0,1 20 0,-4-10 0,8 15 0,-6-7 0,6 4 0,-2-13 0,-1 7 0,3-7 0,-2 9 0,-1 0 0,3 3 0,-3-11 0,4 13 0,0-13 0,-3 15 0,2-6 0,-3 6 0,4-6 0,0 6 0,0-7 0,0 7 0,-3-2 0,2 3 0,-3 0 0,4-4 0,0 3 0,0-3 0,0 4 0,0-3 0,0-2 0,0-3 0,0 0 0,0 0 0,-3 3 0,2-2 0,-3 6 0,4-3 0,0 4 0,0-4 0,0 3 0,-3-2 0,2 3 0,-3-4 0,4 3 0,-3-6 0,2 6 0,-3-6 0,4 2 0,-5-12 0,0 7 0,-7-16 0,2 8 0,-7-10 0,-1 0 0,1 9 0,2 6 0,10 9 0,-2 4 0,6 0 0,-6 0 0,3-7 0,-4 2 0,-1-4 0,1 2 0,0 3 0,4-1 0,-3 1 0,6 4 0,-6-3 0,6 2 0,-6-3 0,6 4 0,-3 0 0,4-4 0,0 0 0,4-1 0,-3-2 0,2 6 0,-3-3 0,0 4 0,0 0 0,0-4 0,0 0 0,0-1 0,0 2 0,0 2 0,0 34 0,0-18 0,0 26 0,0-25 0,0 4 0,0 9 0,0 6 0,0 0 0,8 24 0,-5-20 0,10 23 0,-11-19 0,8 1 0,-9-9 0,10 6 0,-10-14 0,5 14 0,-3-15 0,-2 7 0,3-9 0,-1 0 0,-2 1 0,3 7 0,-4-5 0,0 6 0,0-9 0,0 0 0,0-4 0,0 4 0,0-4 0,0 1 0,0 2 0,0-6 0,0 3 0,0-1 0,0-2 0,0 7 0,0-7 0,0 2 0,3-3 0,-2 0 0,3 4 0,-4-3 0,3 6 0,-2-6 0,3 6 0,-4-2 0,3 3 0,-2 0 0,7-3 0,-8 2 0,4-2 0,0-1 0,-4 3 0,4-2 0,-4 3 0,4 0 0,-3 1 0,6-1 0,-6 0 0,6 0 0,-6-3 0,2 2 0,-3-6 0,0 6 0,0-6 0,0 6 0,0-6 0,0 6 0,0-6 0,0 7 0,0-4 0,4 4 0,-3 9 0,8 2 0,-8 0 0,8-2 0,-12-9 0,6 0 0,-7-3 0,4-2 0,4-2 0,-3 2 0,2-2 0,-3 3 0,4-4 0,-3 4 0,6-3 0,-6 2 0,6 1 0,-6-3 0,6 6 0,-6-2 0,8 11 0,-4-5 0,5 6 0,-6-9 0,3 0 0,-6-4 0,6 0 0,-2 0 0,-1-3 0,3 6 0,-2-2 0,3 3 0,0-4 0,-3 0 0,2 0 0,-6-3 0,6 2 0,-6-3 0,6 4 0,-3-3 0,1 6 0,2-6 0,-2 6 0,3-6 0,-4 3 0,3 0 0,-2 0 0,-1 1 0,3-2 0,-6 1 0,7-3 0,-4 3 0,0-4 0,0 4 0,-4-3 0,4 2 0,-3-3 0,6 0 0,-6 4 0,2-3 0,1 6 0,0-2 0,1-1 0,2 0 0,-6 0 0,6-3 0,-6 2 0,3-3 0,-1 4 0,-2-3 0,6 6 0,-6-2 0,10 3 0,-9 0 0,8-3 0,-9-2 0,3 1 0,-1-3 0,-2 3 0,3-4 0,-4 0 0,0 3 0,0-2 0,0 3 0,0-4 0,0 4 0,0-3 0,0 6 0,0-2 0,0 3 0,0-4 0,0 4 0,0-7 0,4 6 0,-4-3 0,4 5 0,-4-5 0,4 3 0,-3-2 0,2-1 0,1 0 0,-3-4 0,2 0 0,-3 4 0,0-3 0,0 3 0,0-4 0,0 0 0,0 3 0,0-2 0,0 3 0,0 0 0,4-3 0,-3 6 0,2-6 0,1 6 0,-3-2 0,2 3 0,1-4 0,-3 0 0,2-4 0,-3 0 0,4 4 0,-7-3 0,6 6 0,-7-6 0,8 6 0,-3-2 0,2 3 0,-3-3 0,4 2 0,-3-3 0,6 5 0,-6-1 0,6 0 0,-6 0 0,6-3 0,-6 2 0,3-6 0,-1 3 0,-2-4 0,6 0 0,-2 7 0,3-5 0,-3 5 0,-2-7 0,-3 0 0,4 4 0,-3 0 0,6 1 0,-6 2 0,2-2 0,1 3 0,-3 0 0,2 0 0,1 0 0,-3-3 0,2 2 0,3 6 0,-5-2 0,4 6 0,-1-13 0,-3 3 0,2-2 0,-3 3 0,4 0 0,-3 0 0,8 9 0,-8-7 0,4 7 0,1 0 0,-5-7 0,4 7 0,-5 0 0,0-7 0,0 7 0,0-9 0,0 0 0,0 9 0,0-7 0,0 7 0,0 0 0,0-7 0,0 7 0,-3-12 0,2 2 0,-3-2 0,0 3 0,4 0 0,-9 9 0,7-11 0,-3 10 0,2-11 0,-2-1 0,1 4 0,0-4 0,0 4 0,4 1 0,-4-1 0,0 0 0,3 0 0,-6-3 0,6-2 0,-2-3 0,-1 4 0,3-3 0,-6 6 0,3-6 0,-6 15 0,5-9 0,-4 10 0,5-9 0,-4 0 0,3 0 0,-2 0 0,6 0 0,-6-3 0,6-1 0,-3-1 0,4 2 0,0 3 0,0 0 0,0 0 0,4 0 0,-3 1 0,2-5 0,-3 3 0,4-9 0,-3 5 0,2-3 0,-3 4 0,0 1 0,0-2 0,0 1 0,0-3 0,0 6 0,0-6 0,0 6 0,-3-6 0,2 3 0,-3 0 0,1 0 0,2 1 0,-3 2 0,4-6 0,-3 6 0,-2-6 0,1 7 0,-3-7 0,2 6 0,1-3 0,-4 1 0,4 2 0,-1-6 0,-5 6 0,8-6 0,-5 7 0,3-11 0,3 6 0,-6-3 0,3 1 0,-1 3 0,-2-1 0,2-2 0,1 3 0,-3-4 0,6 0 0,-6 0 0,2 0 0,-3 0 0,4 0 0,-4 0 0,4 0 0,-4 1 0,0-1 0,0 0 0,3 0 0,-2 0 0,-1-4 0,-1 3 0,-3-6 0,4 7 0,0-8 0,-3 4 0,2-4 0,-3 0 0,4 0 0,0 0 0,-4 4 0,3-3 0,-3 2 0,4-3 0,0 0 0,-3 0 0,2 0 0,-3 0 0,4 0 0,0 0 0,-4-3 0,-18-23 0,-41-30 0,31 17 0,0 0-246,-35-24 0,32 20 0,36 36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1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24575,'12'11'0,"-1"-2"0,-5-1 0,-2-3 0,-2 1 0,3-1 0,-2 0 0,-1-2 0,2 2 0,-3-2 0,3 1 0,-1-2 0,1 2 0,-1-1 0,-1 1 0,3 1 0,-3-2 0,5 2 0,-4-1 0,1 2 0,1-2 0,-2 1 0,3-2 0,-3 2 0,-1-1 0,1-1 0,-1 1 0,1 0 0,1 0 0,-1-2 0,-1 1 0,2 0 0,-4 0 0,3-1 0,-1 1 0,1 0 0,2 0 0,-3-1 0,3 1 0,-5 0 0,4 0 0,-2 0 0,-1-1 0,3 2 0,1-1 0,-2 2 0,3-2 0,-1 3 0,-2-3 0,4 2 0,7 5 0,0-3 0,2 5 0,-8-9 0,-1 1 0,-3-1 0,-1 0 0,1-1 0,-3 1 0,4 0 0,-1 0 0,-1 1 0,1-1 0,-1 2 0,3-1 0,-3 1 0,2 0 0,-1-1 0,-1 2 0,1-1 0,-1-1 0,1 0 0,-3-1 0,3 0 0,-1 0 0,-1 1 0,5-1 0,-2 2 0,2-2 0,0 2 0,0 0 0,0-1 0,1 1 0,-2-1 0,2 2 0,-2-2 0,-1 1 0,-2-1 0,1 1 0,-1-1 0,2 2 0,-1-2 0,1 0 0,-2-1 0,1-1 0,-2 1 0,1 1 0,2-1 0,2 5 0,-2-4 0,4 4 0,-5-4 0,1 1 0,-2-2 0,1 2 0,1-1 0,-2 1 0,3 0 0,-3-2 0,1 2 0,1 0 0,0 0 0,0 1 0,0-2 0,-1 1 0,3-1 0,-2 2 0,2 0 0,-2-1 0,2 1 0,-4-2 0,3 1 0,-3-2 0,2 2 0,-1 0 0,4 1 0,-1 0 0,2 1 0,-2-2 0,-2 1 0,2-2 0,-3 2 0,1-3 0,-2 0 0,1 0 0,-1 1 0,2 1 0,-1 0 0,3 1 0,-4-2 0,4 1 0,-2-1 0,4 2 0,-4 0 0,11 5 0,-2-2 0,5 4 0,-7-7 0,0 4 0,0-3 0,6 9 0,2-2 0,5 5 0,1 1 0,-2-1 0,-7-6 0,1 2 0,-11-9 0,5 4 0,-5-5 0,3 1 0,-5-2 0,0-1 0,-1 1 0,-2-1 0,3 1 0,-2 0 0,2-1 0,-3 1 0,5 0 0,-5 0 0,3 2 0,0 2 0,-1-1 0,1 4 0,2-2 0,-4 0 0,3-2 0,-3-1 0,0-2 0,-1 2 0,3-1 0,-1-1 0,-1 5 0,1-4 0,3 3 0,-4-2 0,6 2 0,-6-1 0,8 4 0,6 7 0,0-1 0,-1-1 0,0-1 0,3 2 0,0 4 0,-12-12 0,1 0 0,-4-5 0,1 1 0,-2-2 0,1 1 0,-2 0 0,8 2 0,-5 2 0,14 6 0,0 2 0,9 9 0,-12-12 0,1 0 0,0 3 0,2-1 0,1 1 0,0 0-412,1 2 0,2 1 412,1 1 0,2 0 0,2 5 0,-1 1 0,-1-3 0,2 1 0,-7-7 0,0 1 0,-2-2 0,2 4 0,-2-1 0,3 1 0,1-1 0,-2 4 0,-1-2 0,-1-1 0,-6-6 0,6 7 0,-9-8 824,0-4-824,-1-1 0,-4 1 0,2-4 0,-2 3 0,1-5 0,-5 2 0,5-2 0,-5 6 0,8-4 0,-2 6 0,2-5 0,6 9 0,-6-8 0,8 6 0,-12-7 0,4-1 0,-6-1 0,-1-1 0,3 0 0,-3-1 0,3 1 0,2 0 0,-2 1 0,2 0 0,4 3 0,-3 2 0,20 6 0,-12-3 0,12 3 0,-13-7 0,1 0 0,-4-1 0,2-1 0,-6 0 0,11 5 0,-10-4 0,15 11 0,-1-3 0,-2-2 0,0 1-492,6 1 0,3 1 463,3 2 1,0 1 28,-2-3 0,-2-1 0,-1 1 0,-2-2-16,5 3 16,-10-3 0,3-1 0,-5-1 0,0 0 0,7 2 0,-1 2 0,-4-2 0,-2-1 0,5 1 0,-10-3 0,-9-8 0,0 1 983,-3-1-926,1-1-40,3 3-17,-3-1 0,0 0 0,3 4 0,-1-2 0,2 2 0,-2-3 0,2 4 0,0-3 0,12 14 0,-9-11 0,9 11 0,-6-13 0,-5 2 0,11 4 0,-8-3 0,8 3 0,-7-1 0,2-5 0,-2 4 0,-2-6 0,-1 3 0,1-3 0,2 2 0,2 3 0,2-1 0,-7 0 0,13 9 0,-5-4 0,1 1 0,-1 1 0,0-3 0,1 0 0,-3-1 0,3 2 0,6 4 0,0 1-416,-6-5 1,-1 0 415,12 9 0,3 0 0,-10-8 0,-1-1 0,5 8 0,0 0 0,-2-7 0,0 1 0,2 6 0,2 1 0,-2-7 0,-2-1 0,-1 2 0,-2-1 0,5 2 0,-11-3 0,-2-3 0,6 9 0,-7-7 0,7 4 0,3 1-93,-3-4 0,2 2 93,9 7 0,1-1 0,-5-4 0,0-1 0,2 2 0,-6-2 0,4-1 0,4 6 0,-16-15 0,10 10 0,-3-4 0,12 8 983,-11-7-949,8 4-34,-10-4 0,3-1 0,-1 4 0,-8-9 0,0 2 0,-7-6 0,-2-2 0,0 2 0,1-1 0,1 2 0,5 0 0,-5-1 0,3 1 0,-1-3 0,-2 1 0,-4-1 0,4 0 0,-5 1 0,5 0 0,-2 1 0,4 4 0,6 3 0,4 5 0,-1-4 0,4 5 0,-5-5 0,8 6 0,8 2 0,-14-10 0,0 0 0,-2 0 0,0 0 0,16 5 0,-1 4 0,-19-12 0,10 5 0,-16-10 0,0 1 0,0 0 0,0-1 0,8 8 0,3 1 0,2 3 0,0-3 0,-1 1 0,12 5 0,-3-1 0,-1 0 0,-8-5 0,-1-1 0,8 4 0,-2-2 0,0 2 0,-3-4 0,0 0 0,-2-1 0,16 7 0,-18-8 0,7 1 0,-12-3 0,-1 0 0,-4-1 0,0-1 0,-1-1 0,3 2 0,2-1 0,1 2 0,3-1 0,16 5 0,4 3 0,-12-8 0,-3 1 0,6 3 0,-1 2 0,13 3 0,-12-5 0,-4 1 0,10 5 0,7-3 0,-21-4 0,1-1 0,2 1 0,13 8 0,-11-8 0,-2 1 0,1 1 0,1 0 0,11 3 0,-14-3 0,0 1 0,1-3 0,0 0 0,-2 1 0,0-1 0,0 2 0,0-1 0,5 2 0,1 6 0,-11-7 0,10 7 0,-10-7 0,10 8 0,0-8 0,4 13 0,1-6 0,-1 7 0,-10-13 0,-3-1 0,-8-7 0,0 2 0,9 6 0,-4-4 0,15 7 0,-4-1 0,12 4 0,-13-3 0,11 5 0,-21-12 0,7 3 0,-12-7 0,2 1 0,-4-2 0,2 5 0,0-4 0,10 10 0,-8-8 0,10 7 0,-10-7 0,17 9 0,-12-7 0,20 9 0,-20-9 0,21 9 0,-21-9 0,5 3 0,0 0 0,0-1 0,2 1 0,-1 0 0,5 4 0,-4-6 0,-2 0 0,3 3 0,-3-4 0,-3-3 0,-9 0 0,7 1 0,-9-2 0,5 0 0,-6-2 0,1 1 0,-3 0 0,3 2 0,-2-1 0,2 3 0,1-2 0,-1-3 0,-2 1 0,3 0 0,0 1 0,-2 0 0,10 7 0,-7-5 0,7 5 0,-9-7 0,0 0 0,-2-2 0,1 0 0,1 1 0,7 6 0,2-1 0,2 4 0,-4-6 0,-5-1 0,0-1 0,8 8 0,-6-5 0,5 4 0,-9-8 0,-3 1 0,0-2 0,1 1 0,0-1 0,3 2 0,-1 1 0,2 0 0,0 0 0,0 0 0,0-1 0,-2-1 0,-3-3 0,-6-11 0,-6-4 0,-1-17 0,-3 11 0,9-4 0,-3 16 0,8 1 0,-4 3 0,6 4 0,6 5 0,-1 0 0,4 2 0,-8-3 0,-1 0 0,1-1 0,-1 2 0,2-1 0,-4 1 0,3-1 0,-3 0 0,4 0 0,-3 1 0,1-1 0,2 1 0,-3-1 0,1-1 0,1 1 0,-1 0 0,2-1 0,-1 1 0,1 1 0,-1-1 0,-1 3 0,1-3 0,1 1 0,-1 0 0,1-1 0,-1 2 0,1-2 0,-1 2 0,2-1 0,-1 2 0,4 2 0,-4-2 0,3 2 0,-2-5 0,-3 1 0,1-1 0,2-1 0,-3 1 0,0 1 0,3 0 0,-3 1 0,1-1 0,-4-2 0,-1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2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7812 0 24575,'-4'18'0,"-1"-3"0,-2 6 0,2-8 0,-4 12 0,6-12 0,-2 6 0,-1-1 0,1-7 0,-2 12 0,4-15 0,-2 10 0,1-13 0,4 3 0,-3-5 0,3 1 0,-4 0 0,2 0 0,-1 1 0,0 0 0,-1-1 0,-1 0 0,1 0 0,-1 0 0,2 1 0,-2-1 0,1 1 0,2-2 0,-5 2 0,4 0 0,-4 0 0,2 1 0,-2-1 0,2 1 0,-1-2 0,3 1 0,-2-2 0,1 3 0,-3-2 0,2 5 0,-3 0 0,-1 3 0,-2 0 0,3-3 0,-1 3 0,0-3 0,4 0 0,-12 6 0,5 1 0,-12 4 0,10-4 0,-12 7 0,15-11 0,-6 2 0,1 1 0,-4 3 0,2-2 0,1 1 0,3-3 0,0-1 0,-1 5 0,-1-1 0,-5 12 0,-5-3 0,16-7 0,-8-4 0,10-3 0,-1 0 0,2-2 0,-3 1 0,1-1 0,-1-1 0,1 2 0,-7 1 0,1 0 0,-1 0 0,1-4 0,-8 5 0,6-3 0,-11 5 0,12-6 0,2 0 0,-12 7 0,11-4 0,-16 7 0,10-4 0,-12 6 0,0 1 0,12-9 0,0 1 0,2 0 0,-1 0-225,-5 3 0,1-1 225,1-1 0,-1-1 0,2 2 0,-1 0 0,4-5 0,2 1 0,1 5 0,1-1 0,-11 6 0,12-4 0,-2 1 0,2-5 0,0-1 0,-3 5 0,0-1 0,-6 0 0,2 0-330,-5 2 0,0 1 330,0-4 0,2-1 0,3-1 0,2-1 0,0 1 0,0-2 0,-10 5 217,8-3 1,2 0-218,-12 2 0,10-5 0,0 0 0,-3 4 337,-1-5 1,1 0-338,2 4 0,1-5 0,-2 0 0,1 6 0,3-4 0,0 1 0,-2 2 0,0-1 0,2-3 0,-2 0 0,2 3 0,-2 0 0,-15 5 0,15-3 0,-12 5 0,18-11 0,-6 5 0,2-1 0,5-2 0,-11 8 0,-1-1 0,-6 3 0,7-6 0,1-1 0,3-1 0,0-1 0,-6 3 0,1-1 0,5-2 0,0 0 0,-10 6 0,-4 0 0,23-9 0,-9 3 0,4 6 0,-9 5 0,5-5 0,-3 3-328,-2-6 0,0 1 0,-4 0 0,3 1 0,-3 0 0,-1 1 226,2-3 1,-1 1-1,1 0 1,1 0 101,-7 2 0,2-1 0,-1 1-246,6-3 0,-2 1 0,1 0 0,1-1-82,-5 3 0,4-1 0,-4 0 178,0 0 1,0 1 0,2-2-179,5-1 0,2-1 0,-1 0 302,-11 5 0,-1-1-174,11-2 1,0-1 199,-1 0 0,-1 0 983,2 1-97,2-2 97,17-8 0,-9 2 0,13-2-135,-13 1-289,11-1-559,-18 4 0,4 3 0,-15 5 0,13-4 0,3-3 0,-1 0 0,7-1 0,-17 10 0,10-4 0,-2-1 0,2-3 0,0 1 0,0-2 0,-2 1-488,-7 8 0,-3 1 488,3-3 0,-1 1-328,5-2 0,-2 1 0,0 0-23,-7 2 1,-2-1 350,4-1 0,1 1 0,-1-1 0,-2 1 0,-2 0 0,9-3 0,-1 0 0,1-1-421,-2 1 0,0 0 421,-6 6 0,2 1 0,8-8 0,0 0 0,-6 5 0,3 0-9,9-6 0,1-2 9,-4 2 0,2-1 0,-9 12 0,9-12 0,-1 1-63,-3 6 1,-1 0 62,-9 1 0,0 0 0,7-1 0,-2 0 0,0-1 0,1-3 983,-1 6-374,2-6 305,19-7-914,-3-3 21,3 3-21,0-3 983,-4 5-847,4-1-136,-12 11 0,9-7 0,-4 1 0,0-1 0,7-2 0,-12 8 0,16-15 0,-6 3 0,4-4 0,1 2 0,-1-1 0,-2 1 0,-1 2 0,-10 10 0,-4 5 0,3-6 0,-4-1 0,4 0 0,0 0 0,-5 1 0,-1-1-242,5 3 1,-3 0 241,2-3 0,0 1 0,2 3 0,0 0 0,2-4 0,0 1 0,-2 6 0,0 0-492,-4-2 0,-1 0 475,-1 3 0,1 2-311,2-7 0,-3 1 0,3-1 84,3-1 0,1-1 0,-1 2 244,-8 3 0,-3 0 0,2 0 0,6-5 0,1-1 0,0-1-186,-1 1 1,-1-1 0,2 0 185,-1 2 0,1-1 201,4-3 1,1 0-202,-12 12 918,4-6-918,5-3 983,4-3-174,4-2-149,2-1-660,-10 11 0,7-10 0,-2 3 0,1 0 0,2-5 0,-8 11 0,14-15 0,-4 3 0,7-4 0,-4 2 0,0 3 0,-16 5 0,6-2 0,-15 7 0,10-4 0,-7 9 0,2-3 0,-1 4 0,2-6 0,8-5 0,3-3 0,6-2 0,2-3 0,-18 11 0,5-4 0,2-2 0,-4 1 0,4 1 0,-1 0 0,-11 4 0,-1 7 0,15-13 0,-1 1 0,7-3 0,1-1 0,-3 0 0,-6 7 0,-4-1 0,-12 7 0,11-6 0,3-2 0,0 0 0,-4 2 0,7-2 0,-1-1 0,2 1 0,-6 0 0,10-6 0,-1 0 0,4-2 0,1 1 0,1-4 0,1 2 0,2-1 0,-1-1 0,-1 2 0,2-1 0,-4 1 0,3 0 0,-1-1 0,2 0 0,-3 0 0,1-1 0,0 0 0,1 0 0,-1 0 0,0 0 0,-2 3 0,0-2 0,0 0 0,0 1 0,2-2 0,-2 1 0,2 0 0,-2 0 0,4-1 0,-4 0 0,3 0 0,-1-2 0,2 3 0,-1-3 0,1 3 0,-3-2 0,1 2 0,-2 0 0,2-2 0,0 2 0,-14 0 0,10 0 0,-13 2 0,15-2 0,-9 3 0,9-3 0,-2 2 0,6-3 0,0 0 0,-1 0 0,1 0 0,-1 1 0,1 0 0,-1 1 0,1-1 0,-1 1 0,-1-1 0,3-2 0,-5 3 0,2-2 0,-2 3 0,2-2 0,-2 3 0,4-3 0,-3 1 0,3-2 0,0 1 0,-1 0 0,-5 2 0,4-2 0,-5 3 0,5-4 0,-1 1 0,5 0 0,-3 0 0,2 1 0,-1-3 0,0 4 0,1-3 0,-2 1 0,1 1 0,1-3 0,-5 4 0,5-2 0,-3-1 0,2 2 0,-1-4 0,-1-1 0,2-1 0,-3-2 0,5 3 0,-1-2 0,-1 0 0,1 2 0,0-4 0,0 3 0,1-2 0,1 1 0,-4 0 0,2 0 0,-1-2 0,-1 1 0,1 0 0,0 1 0,1 0 0,0 0 0,-3 1 0,0-1 0,3 0 0,-3 2 0,1-2 0,-4 1 0,1-1 0,-2 0 0,6 1 0,1 0 0,-3-1 0,3 0 0,-2-1 0,-1 1 0,3 1 0,1-1 0,-3 0 0,3 0 0,-3 0 0,1 2 0,-1-1 0,1 0 0,-1-2 0,-4 0 0,1-1 0,-26-13 0,24 11 0,-17-8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7:04.90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7:27.52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0:55.16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24575,'12'11'0,"-1"-2"0,-5-1 0,-2-3 0,-2 1 0,3-1 0,-2 0 0,-1-2 0,2 2 0,-3-2 0,3 1 0,-1-2 0,1 2 0,-1-1 0,-1 1 0,3 1 0,-3-2 0,5 2 0,-4-1 0,1 2 0,1-2 0,-2 1 0,3-2 0,-3 2 0,-1-1 0,1-1 0,-1 1 0,1 0 0,1 0 0,-1-2 0,-1 1 0,2 0 0,-4 0 0,3-1 0,-1 1 0,1 0 0,2 0 0,-3-1 0,3 1 0,-5 0 0,4 0 0,-2 0 0,-1-1 0,3 2 0,1-1 0,-2 2 0,3-2 0,-1 3 0,-2-3 0,4 2 0,7 5 0,0-3 0,2 5 0,-8-9 0,-1 1 0,-3-1 0,-1 0 0,1-1 0,-3 1 0,4 0 0,-1 0 0,-1 1 0,1-1 0,-1 2 0,3-1 0,-3 1 0,2 0 0,-1-1 0,-1 2 0,1-1 0,-1-1 0,1 0 0,-3-1 0,3 0 0,-1 0 0,-1 1 0,5-1 0,-2 2 0,2-2 0,0 2 0,0 0 0,0-1 0,1 1 0,-2-1 0,2 2 0,-2-2 0,-1 1 0,-2-1 0,1 1 0,-1-1 0,2 2 0,-1-2 0,1 0 0,-2-1 0,1-1 0,-2 1 0,1 1 0,2-1 0,2 5 0,-2-4 0,4 4 0,-5-4 0,1 1 0,-2-2 0,1 2 0,1-1 0,-2 1 0,3 0 0,-3-2 0,1 2 0,1 0 0,0 0 0,0 1 0,0-2 0,-1 1 0,3-1 0,-2 2 0,2 0 0,-2-1 0,2 1 0,-4-2 0,3 1 0,-3-2 0,2 2 0,-1 0 0,4 1 0,-1 0 0,2 1 0,-2-2 0,-2 1 0,2-2 0,-3 2 0,1-3 0,-2 0 0,1 0 0,-1 1 0,2 1 0,-1 0 0,3 1 0,-4-2 0,4 1 0,-2-1 0,4 2 0,-4 0 0,11 5 0,-2-2 0,5 4 0,-7-7 0,0 4 0,0-3 0,6 9 0,2-2 0,5 5 0,1 1 0,-2-1 0,-7-6 0,1 2 0,-11-9 0,5 4 0,-5-5 0,3 1 0,-5-2 0,0-1 0,-1 1 0,-2-1 0,3 1 0,-2 0 0,2-1 0,-3 1 0,5 0 0,-5 0 0,3 2 0,0 2 0,-1-1 0,1 4 0,2-2 0,-4 0 0,3-2 0,-3-1 0,0-2 0,-1 2 0,3-1 0,-1-1 0,-1 5 0,1-4 0,3 3 0,-4-2 0,6 2 0,-6-1 0,8 4 0,6 7 0,0-1 0,-1-1 0,0-1 0,3 2 0,0 4 0,-12-12 0,1 0 0,-4-5 0,1 1 0,-2-2 0,1 1 0,-2 0 0,8 2 0,-5 2 0,14 6 0,0 2 0,9 9 0,-12-12 0,1 0 0,0 3 0,2-1 0,1 1 0,0 0-412,1 2 0,2 1 412,1 1 0,2 0 0,2 5 0,-1 1 0,-1-3 0,2 1 0,-7-7 0,0 1 0,-2-2 0,2 4 0,-2-1 0,3 1 0,1-1 0,-2 4 0,-1-2 0,-1-1 0,-6-6 0,6 7 0,-9-8 824,0-4-824,-1-1 0,-4 1 0,2-4 0,-2 3 0,1-5 0,-5 2 0,5-2 0,-5 6 0,8-4 0,-2 6 0,2-5 0,6 9 0,-6-8 0,8 6 0,-12-7 0,4-1 0,-6-1 0,-1-1 0,3 0 0,-3-1 0,3 1 0,2 0 0,-2 1 0,2 0 0,4 3 0,-3 2 0,20 6 0,-12-3 0,12 3 0,-13-7 0,1 0 0,-4-1 0,2-1 0,-6 0 0,11 5 0,-10-4 0,15 11 0,-1-3 0,-2-2 0,0 1-492,6 1 0,3 1 463,3 2 1,0 1 28,-2-3 0,-2-1 0,-1 1 0,-2-2-16,5 3 16,-10-3 0,3-1 0,-5-1 0,0 0 0,7 2 0,-1 2 0,-4-2 0,-2-1 0,5 1 0,-10-3 0,-9-8 0,0 1 983,-3-1-926,1-1-40,3 3-17,-3-1 0,0 0 0,3 4 0,-1-2 0,2 2 0,-2-3 0,2 4 0,0-3 0,12 14 0,-9-11 0,9 11 0,-6-13 0,-5 2 0,11 4 0,-8-3 0,8 3 0,-7-1 0,2-5 0,-2 4 0,-2-6 0,-1 3 0,1-3 0,2 2 0,2 3 0,2-1 0,-7 0 0,13 9 0,-5-4 0,1 1 0,-1 1 0,0-3 0,1 0 0,-3-1 0,3 2 0,6 4 0,0 1-416,-6-5 1,-1 0 415,12 9 0,3 0 0,-10-8 0,-1-1 0,5 8 0,0 0 0,-2-7 0,0 1 0,2 6 0,2 1 0,-2-7 0,-2-1 0,-1 2 0,-2-1 0,5 2 0,-11-3 0,-2-3 0,6 9 0,-7-7 0,7 4 0,3 1-93,-3-4 0,2 2 93,9 7 0,1-1 0,-5-4 0,0-1 0,2 2 0,-6-2 0,4-1 0,4 6 0,-16-15 0,10 10 0,-3-4 0,12 8 983,-11-7-949,8 4-34,-10-4 0,3-1 0,-1 4 0,-8-9 0,0 2 0,-7-6 0,-2-2 0,0 2 0,1-1 0,1 2 0,5 0 0,-5-1 0,3 1 0,-1-3 0,-2 1 0,-4-1 0,4 0 0,-5 1 0,5 0 0,-2 1 0,4 4 0,6 3 0,4 5 0,-1-4 0,4 5 0,-5-5 0,8 6 0,8 2 0,-14-10 0,0 0 0,-2 0 0,0 0 0,16 5 0,-1 4 0,-19-12 0,10 5 0,-16-10 0,0 1 0,0 0 0,0-1 0,8 8 0,3 1 0,2 3 0,0-3 0,-1 1 0,12 5 0,-3-1 0,-1 0 0,-8-5 0,-1-1 0,8 4 0,-2-2 0,0 2 0,-3-4 0,0 0 0,-2-1 0,16 7 0,-18-8 0,7 1 0,-12-3 0,-1 0 0,-4-1 0,0-1 0,-1-1 0,3 2 0,2-1 0,1 2 0,3-1 0,16 5 0,4 3 0,-12-8 0,-3 1 0,6 3 0,-1 2 0,13 3 0,-12-5 0,-4 1 0,10 5 0,7-3 0,-21-4 0,1-1 0,2 1 0,13 8 0,-11-8 0,-2 1 0,1 1 0,1 0 0,11 3 0,-14-3 0,0 1 0,1-3 0,0 0 0,-2 1 0,0-1 0,0 2 0,0-1 0,5 2 0,1 6 0,-11-7 0,10 7 0,-10-7 0,10 8 0,0-8 0,4 13 0,1-6 0,-1 7 0,-10-13 0,-3-1 0,-8-7 0,0 2 0,9 6 0,-4-4 0,15 7 0,-4-1 0,12 4 0,-13-3 0,11 5 0,-21-12 0,7 3 0,-12-7 0,2 1 0,-4-2 0,2 5 0,0-4 0,10 10 0,-8-8 0,10 7 0,-10-7 0,17 9 0,-12-7 0,20 9 0,-20-9 0,21 9 0,-21-9 0,5 3 0,0 0 0,0-1 0,2 1 0,-1 0 0,5 4 0,-4-6 0,-2 0 0,3 3 0,-3-4 0,-3-3 0,-9 0 0,7 1 0,-9-2 0,5 0 0,-6-2 0,1 1 0,-3 0 0,3 2 0,-2-1 0,2 3 0,1-2 0,-1-3 0,-2 1 0,3 0 0,0 1 0,-2 0 0,10 7 0,-7-5 0,7 5 0,-9-7 0,0 0 0,-2-2 0,1 0 0,1 1 0,7 6 0,2-1 0,2 4 0,-4-6 0,-5-1 0,0-1 0,8 8 0,-6-5 0,5 4 0,-9-8 0,-3 1 0,0-2 0,1 1 0,0-1 0,3 2 0,-1 1 0,2 0 0,0 0 0,0 0 0,0-1 0,-2-1 0,-3-3 0,-6-11 0,-6-4 0,-1-17 0,-3 11 0,9-4 0,-3 16 0,8 1 0,-4 3 0,6 4 0,6 5 0,-1 0 0,4 2 0,-8-3 0,-1 0 0,1-1 0,-1 2 0,2-1 0,-4 1 0,3-1 0,-3 0 0,4 0 0,-3 1 0,1-1 0,2 1 0,-3-1 0,1-1 0,1 1 0,-1 0 0,2-1 0,-1 1 0,1 1 0,-1-1 0,-1 3 0,1-3 0,1 1 0,-1 0 0,1-1 0,-1 2 0,1-2 0,-1 2 0,2-1 0,-1 2 0,4 2 0,-4-2 0,3 2 0,-2-5 0,-3 1 0,1-1 0,2-1 0,-3 1 0,0 1 0,3 0 0,-3 1 0,1-1 0,-4-2 0,-1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0:55.16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7812 0 24575,'-4'18'0,"-1"-3"0,-2 6 0,2-8 0,-4 12 0,6-12 0,-2 6 0,-1-1 0,1-7 0,-2 12 0,4-15 0,-2 10 0,1-13 0,4 3 0,-3-5 0,3 1 0,-4 0 0,2 0 0,-1 1 0,0 0 0,-1-1 0,-1 0 0,1 0 0,-1 0 0,2 1 0,-2-1 0,1 1 0,2-2 0,-5 2 0,4 0 0,-4 0 0,2 1 0,-2-1 0,2 1 0,-1-2 0,3 1 0,-2-2 0,1 3 0,-3-2 0,2 5 0,-3 0 0,-1 3 0,-2 0 0,3-3 0,-1 3 0,0-3 0,4 0 0,-12 6 0,5 1 0,-12 4 0,10-4 0,-12 7 0,15-11 0,-6 2 0,1 1 0,-4 3 0,2-2 0,1 1 0,3-3 0,0-1 0,-1 5 0,-1-1 0,-5 12 0,-5-3 0,16-7 0,-8-4 0,10-3 0,-1 0 0,2-2 0,-3 1 0,1-1 0,-1-1 0,1 2 0,-7 1 0,1 0 0,-1 0 0,1-4 0,-8 5 0,6-3 0,-11 5 0,12-6 0,2 0 0,-12 7 0,11-4 0,-16 7 0,10-4 0,-12 6 0,0 1 0,12-9 0,0 1 0,2 0 0,-1 0-225,-5 3 0,1-1 225,1-1 0,-1-1 0,2 2 0,-1 0 0,4-5 0,2 1 0,1 5 0,1-1 0,-11 6 0,12-4 0,-2 1 0,2-5 0,0-1 0,-3 5 0,0-1 0,-6 0 0,2 0-330,-5 2 0,0 1 330,0-4 0,2-1 0,3-1 0,2-1 0,0 1 0,0-2 0,-10 5 217,8-3 1,2 0-218,-12 2 0,10-5 0,0 0 0,-3 4 337,-1-5 1,1 0-338,2 4 0,1-5 0,-2 0 0,1 6 0,3-4 0,0 1 0,-2 2 0,0-1 0,2-3 0,-2 0 0,2 3 0,-2 0 0,-15 5 0,15-3 0,-12 5 0,18-11 0,-6 5 0,2-1 0,5-2 0,-11 8 0,-1-1 0,-6 3 0,7-6 0,1-1 0,3-1 0,0-1 0,-6 3 0,1-1 0,5-2 0,0 0 0,-10 6 0,-4 0 0,23-9 0,-9 3 0,4 6 0,-9 5 0,5-5 0,-3 3-328,-2-6 0,0 1 0,-4 0 0,3 1 0,-3 0 0,-1 1 226,2-3 1,-1 1-1,1 0 1,1 0 101,-7 2 0,2-1 0,-1 1-246,6-3 0,-2 1 0,1 0 0,1-1-82,-5 3 0,4-1 0,-4 0 178,0 0 1,0 1 0,2-2-179,5-1 0,2-1 0,-1 0 302,-11 5 0,-1-1-174,11-2 1,0-1 199,-1 0 0,-1 0 983,2 1-97,2-2 97,17-8 0,-9 2 0,13-2-135,-13 1-289,11-1-559,-18 4 0,4 3 0,-15 5 0,13-4 0,3-3 0,-1 0 0,7-1 0,-17 10 0,10-4 0,-2-1 0,2-3 0,0 1 0,0-2 0,-2 1-488,-7 8 0,-3 1 488,3-3 0,-1 1-328,5-2 0,-2 1 0,0 0-23,-7 2 1,-2-1 350,4-1 0,1 1 0,-1-1 0,-2 1 0,-2 0 0,9-3 0,-1 0 0,1-1-421,-2 1 0,0 0 421,-6 6 0,2 1 0,8-8 0,0 0 0,-6 5 0,3 0-9,9-6 0,1-2 9,-4 2 0,2-1 0,-9 12 0,9-12 0,-1 1-63,-3 6 1,-1 0 62,-9 1 0,0 0 0,7-1 0,-2 0 0,0-1 0,1-3 983,-1 6-374,2-6 305,19-7-914,-3-3 21,3 3-21,0-3 983,-4 5-847,4-1-136,-12 11 0,9-7 0,-4 1 0,0-1 0,7-2 0,-12 8 0,16-15 0,-6 3 0,4-4 0,1 2 0,-1-1 0,-2 1 0,-1 2 0,-10 10 0,-4 5 0,3-6 0,-4-1 0,4 0 0,0 0 0,-5 1 0,-1-1-242,5 3 1,-3 0 241,2-3 0,0 1 0,2 3 0,0 0 0,2-4 0,0 1 0,-2 6 0,0 0-492,-4-2 0,-1 0 475,-1 3 0,1 2-311,2-7 0,-3 1 0,3-1 84,3-1 0,1-1 0,-1 2 244,-8 3 0,-3 0 0,2 0 0,6-5 0,1-1 0,0-1-186,-1 1 1,-1-1 0,2 0 185,-1 2 0,1-1 201,4-3 1,1 0-202,-12 12 918,4-6-918,5-3 983,4-3-174,4-2-149,2-1-660,-10 11 0,7-10 0,-2 3 0,1 0 0,2-5 0,-8 11 0,14-15 0,-4 3 0,7-4 0,-4 2 0,0 3 0,-16 5 0,6-2 0,-15 7 0,10-4 0,-7 9 0,2-3 0,-1 4 0,2-6 0,8-5 0,3-3 0,6-2 0,2-3 0,-18 11 0,5-4 0,2-2 0,-4 1 0,4 1 0,-1 0 0,-11 4 0,-1 7 0,15-13 0,-1 1 0,7-3 0,1-1 0,-3 0 0,-6 7 0,-4-1 0,-12 7 0,11-6 0,3-2 0,0 0 0,-4 2 0,7-2 0,-1-1 0,2 1 0,-6 0 0,10-6 0,-1 0 0,4-2 0,1 1 0,1-4 0,1 2 0,2-1 0,-1-1 0,-1 2 0,2-1 0,-4 1 0,3 0 0,-1-1 0,2 0 0,-3 0 0,1-1 0,0 0 0,1 0 0,-1 0 0,0 0 0,-2 3 0,0-2 0,0 0 0,0 1 0,2-2 0,-2 1 0,2 0 0,-2 0 0,4-1 0,-4 0 0,3 0 0,-1-2 0,2 3 0,-1-3 0,1 3 0,-3-2 0,1 2 0,-2 0 0,2-2 0,0 2 0,-14 0 0,10 0 0,-13 2 0,15-2 0,-9 3 0,9-3 0,-2 2 0,6-3 0,0 0 0,-1 0 0,1 0 0,-1 1 0,1 0 0,-1 1 0,1-1 0,-1 1 0,-1-1 0,3-2 0,-5 3 0,2-2 0,-2 3 0,2-2 0,-2 3 0,4-3 0,-3 1 0,3-2 0,0 1 0,-1 0 0,-5 2 0,4-2 0,-5 3 0,5-4 0,-1 1 0,5 0 0,-3 0 0,2 1 0,-1-3 0,0 4 0,1-3 0,-2 1 0,1 1 0,1-3 0,-5 4 0,5-2 0,-3-1 0,2 2 0,-1-4 0,-1-1 0,2-1 0,-3-2 0,5 3 0,-1-2 0,-1 0 0,1 2 0,0-4 0,0 3 0,1-2 0,1 1 0,-4 0 0,2 0 0,-1-2 0,-1 1 0,1 0 0,0 1 0,1 0 0,0 0 0,-3 1 0,0-1 0,3 0 0,-3 2 0,1-2 0,-4 1 0,1-1 0,-2 0 0,6 1 0,1 0 0,-3-1 0,3 0 0,-2-1 0,-1 1 0,3 1 0,1-1 0,-3 0 0,3 0 0,-3 0 0,1 2 0,-1-1 0,1 0 0,-1-2 0,-4 0 0,1-1 0,-26-13 0,24 11 0,-17-8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3:02.261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3:14.37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1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24575,'14'11'0,"-2"-2"0,-4-1 0,-3-3 0,-3 1 0,4-1 0,-2 0 0,-2-2 0,2 2 0,-2-2 0,2 1 0,0-2 0,0 2 0,0-1 0,-2 1 0,4 1 0,-4-2 0,6 2 0,-4-1 0,0 2 0,3-2 0,-3 1 0,2-2 0,-2 2 0,-2-1 0,2-1 0,-2 1 0,2 0 0,0 0 0,0-2 0,-2 1 0,2 0 0,-4 0 0,4-1 0,-2 1 0,2 0 0,2 0 0,-4-1 0,4 1 0,-6 0 0,5 0 0,-3 0 0,0-1 0,2 2 0,2-1 0,-2 2 0,2-2 0,0 3 0,-2-3 0,4 2 0,8 5 0,1-3 0,1 5 0,-8-9 0,-2 1 0,-4-1 0,0 0 0,0-1 0,-2 1 0,4 0 0,-1 0 0,-1 1 0,0-1 0,0 2 0,2-1 0,-2 1 0,2 0 0,-2-1 0,0 2 0,0-1 0,0-1 0,0 0 0,-2-1 0,2 0 0,0 0 0,-2 1 0,7-1 0,-3 2 0,2-2 0,0 2 0,0 0 0,0-1 0,2 1 0,-4-1 0,4 2 0,-3-2 0,-1 1 0,-2-1 0,0 1 0,0-1 0,2 2 0,-2-2 0,2 0 0,-2-1 0,0-1 0,-2 1 0,2 1 0,2-1 0,2 5 0,-1-4 0,3 4 0,-6-4 0,2 1 0,-2-2 0,0 2 0,2-1 0,-2 1 0,2 0 0,-2-2 0,0 2 0,2 0 0,0 0 0,1 1 0,-1-2 0,-2 1 0,4-1 0,-2 2 0,2 0 0,-2-1 0,2 1 0,-4-2 0,2 1 0,-2-2 0,3 2 0,-3 0 0,6 1 0,-2 0 0,2 1 0,-2-2 0,-2 1 0,2-2 0,-4 2 0,2-3 0,-1 0 0,-1 0 0,0 1 0,2 1 0,-2 0 0,4 1 0,-4-2 0,4 1 0,-2-1 0,4 2 0,-4 0 0,13 5 0,-3-2 0,6 4 0,-8-7 0,1 4 0,-1-3 0,6 9 0,4-2 0,5 5 0,1 1 0,-1-1 0,-9-6 0,0 2 0,-12-9 0,7 4 0,-7-5 0,4 1 0,-6-2 0,0-1 0,-2 1 0,-2-1 0,4 1 0,-2 0 0,2-1 0,-4 1 0,7 0 0,-7 0 0,4 2 0,0 2 0,-2-1 0,2 4 0,2-2 0,-4 0 0,2-2 0,-2-1 0,0-2 0,-2 2 0,4-1 0,-2-1 0,1 5 0,-1-4 0,4 3 0,-4-2 0,6 2 0,-6-1 0,8 4 0,8 7 0,1-1 0,-3-1 0,0-1 0,5 2 0,-1 4 0,-14-12 0,2 0 0,-6-5 0,2 1 0,-2-2 0,0 1 0,-2 0 0,11 2 0,-7 2 0,16 6 0,0 2 0,11 9 0,-15-12 0,2 0 0,1 3 0,1-1 0,0 1 0,3 0-412,-1 2 0,2 1 412,3 1 0,1 0 0,3 5 0,-1 1 0,-1-3 0,1 1 0,-8-7 0,1 1 0,-3-2 0,3 4 0,-3-1 0,4 1 0,1-1 0,-3 4 0,0-2 0,-1-1 0,-9-6 0,8 7 0,-10-8 824,0-4-824,-1-1 0,-5 1 0,2-4 0,-2 3 0,0-5 0,-4 2 0,4-2 0,-4 6 0,8-4 0,-2 6 0,3-5 0,7 9 0,-8-8 0,10 6 0,-14-7 0,5-1 0,-7-1 0,-2-1 0,4 0 0,-4-1 0,4 1 0,2 0 0,-2 1 0,2 0 0,4 3 0,-2 2 0,23 6 0,-15-3 0,15 3 0,-15-7 0,0 0 0,-4-1 0,3-1 0,-7 0 0,12 5 0,-12-4 0,19 11 0,-3-3 0,-2-2 0,1 1-492,7 1 0,3 1 463,3 2 1,1 1 28,-3-3 0,-1-1 0,-3 1 0,-1-2-16,5 3 16,-11-3 0,3-1 0,-6-1 0,1 0 0,7 2 0,-1 2 0,-5-2 0,-2-1 0,7 1 0,-13-3 0,-10-8 0,0 1 983,-4-1-926,2-1-40,2 3-17,-2-1 0,0 0 0,2 4 0,0-2 0,3 2 0,-3-3 0,2 4 0,0-3 0,14 14 0,-10-11 0,11 11 0,-9-13 0,-4 2 0,12 4 0,-9-3 0,9 3 0,-8-1 0,2-5 0,-1 4 0,-3-6 0,-2 3 0,2-3 0,2 2 0,2 3 0,3-1 0,-9 0 0,16 9 0,-5-4 0,-1 1 0,0 1 0,0-3 0,1 0 0,-3-1 0,2 2 0,9 4 0,-1 1-416,-8-5 1,1 0 415,13 9 0,3 0 0,-11-8 0,-2-1 0,7 8 0,-1 0 0,-1-7 0,-1 1 0,3 6 0,1 1 0,-1-7 0,-3-1 0,-2 2 0,-1-1 0,5 2 0,-12-3 0,-3-3 0,7 9 0,-8-7 0,8 4 0,5 1-93,-5-4 0,2 2 93,11 7 0,1-1 0,-5-4 0,-1-1 0,3 2 0,-7-2 0,5-1 0,3 6 0,-18-15 0,13 10 0,-5-4 0,15 8 983,-13-7-949,9 4-34,-11-4 0,2-1 0,1 4 0,-11-9 0,0 2 0,-8-6 0,-2-2 0,0 2 0,1-1 0,1 2 0,6 0 0,-6-1 0,4 1 0,-2-3 0,-2 1 0,-4-1 0,5 0 0,-7 1 0,6 0 0,-2 1 0,4 4 0,8 3 0,5 5 0,-3-4 0,6 5 0,-5-5 0,7 6 0,11 2 0,-17-10 0,0 0 0,-2 0 0,1 0 0,17 5 0,-1 4 0,-21-12 0,10 5 0,-17-10 0,-1 1 0,0 0 0,0-1 0,10 8 0,2 1 0,5 3 0,-3-3 0,0 1 0,15 5 0,-5-1 0,1 0 0,-11-5 0,-1-1 0,9 4 0,-2-2 0,1 2 0,-5-4 0,1 0 0,-3-1 0,18 7 0,-19-8 0,7 1 0,-14-3 0,-2 0 0,-3-1 0,-1-1 0,0-1 0,2 2 0,2-1 0,2 2 0,5-1 0,17 5 0,5 3 0,-15-8 0,-2 1 0,7 3 0,-3 2 0,17 3 0,-15-5 0,-3 1 0,9 5 0,11-3 0,-27-4 0,3-1 0,1 1 0,17 8 0,-15-8 0,-2 1 0,3 1 0,-1 0 0,15 3 0,-19-3 0,2 1 0,1-3 0,-1 0 0,-2 1 0,1-1 0,-1 2 0,0-1 0,7 2 0,-1 6 0,-12-7 0,13 7 0,-13-7 0,12 8 0,1-8 0,3 13 0,3-6 0,-3 7 0,-11-13 0,-3-1 0,-10-7 0,0 2 0,10 6 0,-3-4 0,17 7 0,-6-1 0,15 4 0,-15-3 0,13 5 0,-25-12 0,8 3 0,-13-7 0,1 1 0,-4-2 0,2 5 0,0-4 0,12 10 0,-10-8 0,13 7 0,-13-7 0,20 9 0,-13-7 0,23 9 0,-24-9 0,25 9 0,-25-9 0,7 3 0,-1 0 0,0-1 0,3 1 0,-1 0 0,4 4 0,-3-6 0,-3 0 0,4 3 0,-3-4 0,-5-3 0,-10 0 0,8 1 0,-10-2 0,7 0 0,-9-2 0,2 1 0,-4 0 0,4 2 0,-2-1 0,2 3 0,0-2 0,0-3 0,-2 1 0,2 0 0,2 1 0,-4 0 0,13 7 0,-9-5 0,8 5 0,-10-7 0,0 0 0,-2-2 0,0 0 0,2 1 0,9 6 0,1-1 0,2 4 0,-4-6 0,-6-1 0,1-1 0,9 8 0,-8-5 0,6 4 0,-10-8 0,-4 1 0,0-2 0,2 1 0,0-1 0,3 2 0,-1 1 0,2 0 0,0 0 0,0 0 0,0-1 0,-2-1 0,-4-3 0,-6-11 0,-8-4 0,0-17 0,-4 11 0,10-4 0,-5 16 0,11 1 0,-4 3 0,6 4 0,8 5 0,-1 0 0,3 2 0,-8-3 0,-2 0 0,2-1 0,-2 2 0,2-1 0,-4 1 0,4-1 0,-4 0 0,4 0 0,-2 1 0,0-1 0,2 1 0,-2-1 0,0-1 0,2 1 0,-2 0 0,2-1 0,1 1 0,-1 1 0,0-1 0,-2 3 0,2-3 0,0 1 0,0 0 0,0-1 0,0 2 0,0-2 0,0 2 0,2-1 0,-2 2 0,6 2 0,-6-2 0,5 2 0,-3-5 0,-4 1 0,2-1 0,2-1 0,-4 1 0,0 1 0,4 0 0,-4 1 0,2-1 0,-6-2 0,0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1:15.72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9145 0 24575,'-4'18'0,"-2"-3"0,-2 6 0,2-8 0,-5 12 0,7-12 0,-2 6 0,0-1 0,0-7 0,-2 12 0,4-15 0,-2 10 0,2-13 0,4 3 0,-4-5 0,4 1 0,-4 0 0,2 0 0,-2 1 0,0 0 0,0-1 0,-3 0 0,3 0 0,-2 0 0,2 1 0,-2-1 0,2 1 0,2-2 0,-6 2 0,4 0 0,-4 0 0,2 1 0,-2-1 0,1 1 0,1-2 0,2 1 0,-2-2 0,2 3 0,-4-2 0,2 5 0,-4 0 0,0 3 0,-3 0 0,3-3 0,0 3 0,0-3 0,4 0 0,-14 6 0,5 1 0,-13 4 0,12-4 0,-15 7 0,19-11 0,-8 2 0,2 1 0,-7 3 0,5-2 0,0 1 0,3-3 0,1-1 0,-2 5 0,0-1 0,-7 12 0,-5-3 0,18-7 0,-9-4 0,11-3 0,0 0 0,2-2 0,-4 1 0,2-1 0,-2-1 0,1 2 0,-7 1 0,0 0 0,0 0 0,-1-4 0,-7 5 0,6-3 0,-13 5 0,15-6 0,2 0 0,-15 7 0,13-4 0,-19 7 0,13-4 0,-14 6 0,-1 1 0,15-9 0,-1 1 0,3 0 0,-2 0-225,-5 3 0,1-1 225,1-1 0,-1-1 0,2 2 0,-1 0 0,5-5 0,2 1 0,1 5 0,1-1 0,-12 6 0,13-4 0,-1 1 0,2-5 0,0-1 0,-5 5 0,1-1 0,-6 0 0,1 0-330,-5 2 0,0 1 330,-1-4 0,3-1 0,3-1 0,3-1 0,0 1 0,-1-2 0,-11 5 217,10-3 1,1 0-218,-13 2 0,11-5 0,1 0 0,-4 4 337,-1-5 1,1 0-338,1 4 0,3-5 0,-2 0 0,-1 6 0,5-4 0,0 1 0,-3 2 0,1-1 0,2-3 0,-3 0 0,3 3 0,-2 0 0,-19 5 0,19-3 0,-15 5 0,21-11 0,-7 5 0,3-1 0,6-2 0,-13 8 0,-1-1 0,-9 3 0,11-6 0,0-1 0,3-1 0,1-1 0,-9 3 0,3-1 0,6-2 0,-1 0 0,-11 6 0,-5 0 0,27-9 0,-10 3 0,3 6 0,-9 5 0,6-5 0,-5 3-328,-1-6 0,-1 1 0,-3 0 0,1 1 0,-1 0 0,-3 1 226,3-3 1,-1 1-1,1 0 1,1 0 101,-7 2 0,1-1 0,-1 1-246,7-3 0,-1 1 0,-1 0 0,3-1-82,-7 3 0,5-1 0,-5 0 178,0 0 1,1 1 0,1-2-179,7-1 0,2-1 0,-1 0 302,-13 5 0,-1-1-174,12-2 1,1-1 199,-2 0 0,-1 0 983,3 1-97,1-2 97,21-8 0,-10 2 0,14-2-135,-14 1-289,11-1-559,-19 4 0,4 3 0,-19 5 0,17-4 0,4-3 0,-3 0 0,9-1 0,-21 10 0,13-4 0,-2-1 0,1-3 0,1 1 0,0-2 0,-3 1-488,-7 8 0,-4 1 488,3-3 0,-1 1-328,5-2 0,-1 1 0,-1 0-23,-7 2 1,-3-1 350,5-1 0,1 1 0,-1-1 0,-3 1 0,-2 0 0,11-3 0,-2 0 0,1-1-421,-1 1 0,-1 0 421,-7 6 0,3 1 0,9-8 0,-1 0 0,-5 5 0,1 0-9,13-6 0,0-2 9,-5 2 0,3-1 0,-11 12 0,11-12 0,-2 1-63,-3 6 1,-1 0 62,-11 1 0,1 0 0,7-1 0,-1 0 0,0-1 0,-1-3 983,1 6-374,1-6 305,23-7-914,-4-3 21,4 3-21,0-3 983,-5 5-847,5-1-136,-14 11 0,10-7 0,-4 1 0,-1-1 0,9-2 0,-14 8 0,18-15 0,-6 3 0,4-4 0,2 2 0,-2-1 0,-3 1 0,-1 2 0,-10 10 0,-6 5 0,3-6 0,-3-1 0,4 0 0,-1 0 0,-5 1 0,-1-1-242,5 3 1,-2 0 241,1-3 0,1 1 0,2 3 0,-1 0 0,3-4 0,0 1 0,-3 6 0,1 0-492,-4-2 0,-3 0 475,1 3 0,-1 2-311,3-7 0,-2 1 0,1-1 84,5-1 0,2-1 0,-3 2 244,-9 3 0,-3 0 0,3 0 0,6-5 0,1-1 0,1-1-186,-3 1 1,1-1 0,2 0 185,-3 2 0,3-1 201,4-3 1,1 0-202,-13 12 918,4-6-918,5-3 983,5-3-174,6-2-149,2-1-660,-13 11 0,9-10 0,-2 3 0,0 0 0,3-5 0,-9 11 0,16-15 0,-4 3 0,8-4 0,-6 2 0,2 3 0,-21 5 0,9-2 0,-18 7 0,11-4 0,-7 9 0,1-3 0,-1 4 0,3-6 0,9-5 0,4-3 0,6-2 0,4-3 0,-23 11 0,7-4 0,2-2 0,-5 1 0,5 1 0,0 0 0,-15 4 0,1 7 0,15-13 0,1 1 0,8-3 0,0-1 0,-2 0 0,-9 7 0,-3-1 0,-15 7 0,13-6 0,4-2 0,-1 0 0,-3 2 0,8-2 0,-2-1 0,1 1 0,-5 0 0,12-6 0,-2 0 0,3-2 0,3 1 0,2-4 0,0 2 0,2-1 0,0-1 0,-2 2 0,2-1 0,-4 1 0,4 0 0,-2-1 0,1 0 0,-1 0 0,0-1 0,0 0 0,2 0 0,-2 0 0,0 0 0,-2 3 0,0-2 0,0 0 0,0 1 0,1-2 0,-1 1 0,2 0 0,-2 0 0,4-1 0,-4 0 0,4 0 0,-2-2 0,2 3 0,0-3 0,0 3 0,-2-2 0,-1 2 0,-1 0 0,2-2 0,0 2 0,-16 0 0,12 0 0,-17 2 0,19-2 0,-10 3 0,10-3 0,-2 2 0,6-3 0,0 0 0,-1 0 0,1 0 0,0 1 0,0 0 0,0 1 0,0-1 0,0 1 0,-2-1 0,4-2 0,-6 3 0,2-2 0,-2 3 0,2-2 0,-3 3 0,5-3 0,-2 1 0,2-2 0,0 1 0,0 0 0,-6 2 0,4-2 0,-6 3 0,6-4 0,0 1 0,4 0 0,-3 0 0,3 1 0,-2-3 0,0 4 0,2-3 0,-2 1 0,0 1 0,2-3 0,-6 4 0,6-2 0,-4-1 0,2 2 0,0-4 0,-2-1 0,2-1 0,-2-2 0,4 3 0,0-2 0,-3 0 0,3 2 0,0-4 0,0 3 0,0-2 0,2 1 0,-4 0 0,2 0 0,-2-2 0,0 1 0,0 0 0,0 1 0,2 0 0,0 0 0,-4 1 0,0-1 0,4 0 0,-4 2 0,2-2 0,-7 1 0,3-1 0,-2 0 0,6 1 0,2 0 0,-4-1 0,4 0 0,-2-1 0,-2 1 0,4 1 0,0-1 0,-2 0 0,2 0 0,-2 0 0,0 2 0,0-1 0,-1 0 0,1-2 0,-6 0 0,2-1 0,-30-13 0,27 11 0,-19-8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1:28.3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5505 24575,'9'4'0,"6"-3"0,-13 6 0,12-6 0,-9 2 0,3 1 0,0-3 0,-4 2 0,4-3 0,0 0 0,0 0 0,0 0 0,0-3 0,0 2 0,1-3 0,-1 4 0,0 0 0,0 0 0,0 0 0,0 0 0,0-3 0,0 2 0,0-3 0,0 1 0,0-2 0,4-3 0,1 0 0,-1 0 0,0 4 0,-4-4 0,0 7 0,-4-6 0,4 6 0,-4-6 0,4 3 0,0-1 0,4-2 0,-3 3 0,2-5 0,-6 1 0,2 0 0,1 0 0,1 0 0,-1 0 0,-4 0 0,-1 0 0,2 0 0,-1 0 0,4 0 0,-4 0 0,1 0 0,2-1 0,-6 1 0,6-3 0,-3 2 0,1-3 0,2 4 0,-6 0 0,6 0 0,-6 0 0,6 0 0,-6 0 0,3 0 0,-1-1 0,-2 1 0,3 0 0,-1 0 0,-2 0 0,3 0 0,-1 0 0,-2 0 0,6 0 0,-2 0 0,-1 0 0,0 0 0,0 0 0,-4 0 0,8-1 0,-4 1 0,1-3 0,2 2 0,-6-3 0,6 4 0,-6 0 0,6 0 0,-6 0 0,2 0 0,-3 0 0,4 0 0,1-1 0,-1 1 0,3 0 0,-2-3 0,-1 2 0,3-3 0,-6 4 0,3 0 0,-1 3 0,2-5 0,-1 4 0,0-5 0,0-1 0,0 3 0,1-3 0,-2 4 0,1 4 0,-3-7 0,6 6 0,-6-7 0,6 4 0,-3 0 0,1 0 0,-2 0 0,1-1 0,-3 1 0,6-3 0,-6 2 0,6-3 0,-2 0 0,-1 3 0,3-2 0,-2-1 0,3 0 0,-4-1 0,4-2 0,-8 2 0,8-3 0,-7 0 0,6 0 0,-6 3 0,6-2 0,-6 6 0,2-6 0,-3 6 0,0-7 0,0 8 0,0-8 0,0 7 0,0-2 0,0 3 0,0-1 0,0 1 0,0 0 0,-3-3 0,2 2 0,-3-7 0,4 7 0,4-2 0,-3 3 0,2-4 0,1-1 0,0-3 0,4 0 0,0 0 0,1 0 0,-5 0 0,3 3 0,-6 2 0,6-1 0,-6 3 0,6-6 0,-6 6 0,3-3 0,-4 0 0,3 3 0,-2-2 0,3 3 0,-4 0 0,0-4 0,4 3 0,-4-6 0,4 6 0,-4-7 0,4 7 0,-7-6 0,6 6 0,-7-6 0,4 6 0,4-3 0,-3 4 0,2 0 0,-3-3 0,0 2 0,0-3 0,0 0 0,0 0 0,0-4 0,0-1 0,0 1 0,0 0 0,0 0 0,0 0 0,0 0 0,0-1 0,0 1 0,0 0 0,0 0 0,0 0 0,0 0 0,0-9 0,0 7 0,0-7 0,0 9 0,0-1 0,0 1 0,0 0 0,0 0 0,-5-9 0,4 7 0,-8-7 0,8 9 0,-6 3 0,6 2 0,-7 3 0,8 0 0,-8-4 0,4 3 0,-1-3 0,2 4 0,-1 0 0,3 0 0,-2 0 0,3-4 0,0 0 0,0-4 0,0-1 0,0 1 0,3 0 0,-2 4 0,3-4 0,-4 7 0,0-6 0,0 6 0,0-3 0,0 4 0,3 0 0,-2 0 0,3 0 0,-4 0 0,0 0 0,0 0 0,0 0 0,0 0 0,0 0 0,4 0 0,-4 0 0,4 0 0,-4-4 0,4-1 0,-4 1 0,4-4 0,0 4 0,-3-1 0,6-2 0,-6 3 0,2-5 0,1 1 0,-3 4 0,2 0 0,-3 4 0,0-4 0,4 0 0,0-4 0,1 3 0,2-2 0,-1-6 0,-1 6 0,4-9 0,-5 15 0,1-3 0,-1 4 0,-4 0 0,3-4 0,2 0 0,4-13 0,-4 7 0,1-7 0,-6 9 0,5-9 0,-4 7 0,4-3 0,-5 9 0,0 4 0,0 0 0,0 0 0,-3 0 0,2-4 0,-6 6 0,2-8 0,-3 9 0,0-7 0,4 4 0,-4 0 0,4 0 0,-8-4 0,3 0 0,-6-5 0,6 1 0,-3 0 0,1 4 0,2-4 0,-3 7 0,4 1 0,4 1 0,-4-1 0,4 3 0,-1-6 0,2 6 0,-1-3 0,0 0 0,-4 0 0,3 0 0,-2 0 0,3 0 0,-5 0 0,1-4 0,0 0 0,-1-13 0,4 7 0,-4-7 0,3 0 0,-3 7 0,-14-33 0,12 28 0,-10-20 0,13 27 0,-1 0 0,1 0 0,0 3 0,0-2 0,0 3 0,-3-5 0,-2 1 0,4 4 0,-2-4 0,7 7 0,-8-6 0,3 3 0,-4-13 0,4 7 0,-1-7 0,6 12 0,-3 2 0,6 2 0,-3 1 0,1 0 0,-2 0 0,1-3 0,-3-2 0,2 0 0,-5-10 0,5 11 0,-3-12 0,3 12 0,1-1 0,0 2 0,4-1 0,0 3 0,0-3 0,0 1 0,0 2 0,4-6 0,-4 2 0,4 0 0,-4 2 0,4 3 0,-3 0 0,2-1 0,-3 1 0,4-3 0,-3 2 0,6-6 0,-6 6 0,2-7 0,-3 7 0,0-2 0,4 6 0,-3-2 0,2 3 0,-3-5 0,4 1 0,-3 0 0,2 0 0,-3 0 0,4-4 0,1 3 0,-1-6 0,3 3 0,-6-1 0,6 1 0,-6 1 0,6 2 0,-2-6 0,3 2 0,0-3 0,-4 0 0,4 0 0,-7 3 0,2 1 0,-3 1 0,0-2 0,0 1 0,0 0 0,0 0 0,0 3 0,0-2 0,0 2 0,0 1 0,0-3 0,0 2 0,-3-6 0,2 6 0,-3-15 0,0 9 0,4-6 0,-4 5 0,-1-5 0,3 7 0,-3-19 0,5 18 0,-3-10 0,2 9 0,-3 0 0,0 4 0,4-4 0,-8 4 0,4-4 0,-4-1 0,0 5 0,-4-3 0,7 2 0,-6 1 0,6 0 0,1 4 0,0 0 0,1 0 0,2 0 0,-6 0 0,6-1 0,-3 1 0,1-3 0,2 2 0,-6-3 0,6 4 0,-3-4 0,4 3 0,0-6 0,-4 3 0,0-5 0,-1-7 0,-2 9 0,6-9 0,-2 15 0,3-3 0,0 4 0,0 0 0,0 0 0,0-4 0,0 0 0,0-1 0,0-2 0,0 2 0,0 1 0,0 0 0,0 4 0,0 0 0,0 0 0,0 0 0,-4 0 0,7-4 0,-6 3 0,3 1 0,-1 1 0,-2 3 0,3-5 0,-4 5 0,3-3 0,-6 2 0,6-3 0,-6 0 0,6 0 0,-2 0 0,-1 3 0,3-2 0,-3 3 0,1-4 0,-2 0 0,-3 0 0,4 0 0,-3 3 0,2-2 0,-3 6 0,0-6 0,-4 2 0,0-3 0,-1 4 0,2-3 0,-1 6 0,-1-7 0,-11-3 0,5 5 0,-14-10 0,22 11 0,-9-1 0,19 10 0,-2-3 0,3 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7:04.90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18:37:27.52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0:55.16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1 24575,'14'11'0,"-2"-2"0,-4-1 0,-4-3 0,-2 1 0,4-1 0,-3 0 0,-1-2 0,2 2 0,-2-2 0,2 1 0,0-2 0,0 2 0,0-1 0,-2 1 0,4 1 0,-4-2 0,6 2 0,-4-1 0,0 2 0,2-2 0,-2 1 0,2-2 0,-2 2 0,-2-1 0,2-1 0,-2 1 0,2 0 0,0 0 0,0-2 0,-2 1 0,1 0 0,-3 0 0,4-1 0,-2 1 0,2 0 0,2 0 0,-4-1 0,4 1 0,-6 0 0,4 0 0,-2 0 0,0-1 0,2 2 0,2-1 0,-2 2 0,2-2 0,0 3 0,-2-3 0,4 2 0,8 5 0,-1-3 0,3 5 0,-8-9 0,-2 1 0,-4-1 0,0 0 0,0-1 0,-2 1 0,4 0 0,-2 0 0,0 1 0,0-1 0,0 2 0,2-1 0,-2 1 0,2 0 0,-3-1 0,1 2 0,0-1 0,0-1 0,0 0 0,-2-1 0,2 0 0,0 0 0,-2 1 0,6-1 0,-2 2 0,2-2 0,0 2 0,0 0 0,0-1 0,2 1 0,-4-1 0,3 2 0,-3-2 0,0 1 0,-2-1 0,0 1 0,0-1 0,2 2 0,-2-2 0,2 0 0,-2-1 0,0-1 0,-2 1 0,2 1 0,2-1 0,2 5 0,-2-4 0,4 4 0,-6-4 0,1 1 0,-1-2 0,0 2 0,2-1 0,-2 1 0,2 0 0,-2-2 0,0 2 0,2 0 0,0 0 0,0 1 0,0-2 0,-2 1 0,4-1 0,-2 2 0,2 0 0,-2-1 0,1 1 0,-3-2 0,2 1 0,-2-2 0,2 2 0,-2 0 0,6 1 0,-2 0 0,2 1 0,-2-2 0,-2 1 0,2-2 0,-4 2 0,2-3 0,-2 0 0,0 0 0,-1 1 0,3 1 0,-2 0 0,4 1 0,-4-2 0,4 1 0,-2-1 0,4 2 0,-4 0 0,12 5 0,-2-2 0,5 4 0,-7-7 0,0 4 0,0-3 0,6 9 0,3-2 0,5 5 0,2 1 0,-2-1 0,-9-6 0,1 2 0,-12-9 0,6 4 0,-6-5 0,4 1 0,-6-2 0,0-1 0,-2 1 0,-2-1 0,3 1 0,-1 0 0,2-1 0,-4 1 0,6 0 0,-6 0 0,4 2 0,0 2 0,-2-1 0,2 4 0,2-2 0,-4 0 0,2-2 0,-2-1 0,0-2 0,-2 2 0,4-1 0,-2-1 0,0 5 0,0-4 0,3 3 0,-3-2 0,6 2 0,-6-1 0,8 4 0,8 7 0,0-1 0,-2-1 0,-1-1 0,5 2 0,0 4 0,-14-12 0,2 0 0,-6-5 0,2 1 0,-2-2 0,0 1 0,-3 0 0,11 2 0,-6 2 0,16 6 0,0 2 0,10 9 0,-15-12 0,3 0 0,0 3 0,2-1 0,-1 1 0,3 0-412,0 2 0,2 1 412,1 1 0,3 0 0,2 5 0,-1 1 0,-1-3 0,2 1 0,-8-7 0,-1 1 0,-1-2 0,2 4 0,-2-1 0,3 1 0,1-1 0,-2 4 0,0-2 0,-3-1 0,-7-6 0,8 7 0,-10-8 824,0-4-824,-2-1 0,-4 1 0,1-4 0,-1 3 0,0-5 0,-4 2 0,4-2 0,-4 6 0,8-4 0,-2 6 0,2-5 0,8 9 0,-8-8 0,9 6 0,-13-7 0,4-1 0,-6-1 0,-2-1 0,4 0 0,-4-1 0,4 1 0,2 0 0,-2 1 0,2 0 0,4 3 0,-2 2 0,21 6 0,-13-3 0,14 3 0,-14-7 0,-1 0 0,-3-1 0,2-1 0,-6 0 0,12 5 0,-12-4 0,17 11 0,-1-3 0,-2-2 0,0 1-492,7 1 0,3 1 463,3 2 1,1 1 28,-2-3 0,-3-1 0,-1 1 0,-2-2-16,5 3 16,-11-3 0,4-1 0,-6-1 0,-1 0 0,9 2 0,-2 2 0,-4-2 0,-3-1 0,7 1 0,-12-3 0,-10-8 0,0 1 983,-4-1-926,2-1-40,2 3-17,-2-1 0,-1 0 0,3 4 0,0-2 0,2 2 0,-2-3 0,2 4 0,0-3 0,14 14 0,-10-11 0,9 11 0,-7-13 0,-4 2 0,12 4 0,-10-3 0,10 3 0,-9-1 0,3-5 0,-2 4 0,-2-6 0,-2 3 0,2-3 0,2 2 0,2 3 0,1-1 0,-7 0 0,16 9 0,-6-4 0,0 1 0,-1 1 0,1-3 0,0 0 0,-2-1 0,2 2 0,7 4 0,1 1-416,-8-5 1,0 0 415,13 9 0,3 0 0,-10-8 0,-3-1 0,7 8 0,0 0 0,-3-7 0,1 1 0,2 6 0,1 1 0,-1-7 0,-2-1 0,-2 2 0,-3-1 0,7 2 0,-12-3 0,-4-3 0,7 9 0,-7-7 0,8 4 0,4 1-93,-4-4 0,1 2 93,11 7 0,2-1 0,-7-4 0,1-1 0,2 2 0,-7-2 0,5-1 0,4 6 0,-18-15 0,11 10 0,-3-4 0,14 8 983,-13-7-949,9 4-34,-10-4 0,1-1 0,1 4 0,-10-9 0,0 2 0,-8-6 0,-2-2 0,0 2 0,0-1 0,2 2 0,5 0 0,-5-1 0,4 1 0,-2-3 0,-2 1 0,-4-1 0,4 0 0,-6 1 0,6 0 0,-2 1 0,4 4 0,7 3 0,5 5 0,-2-4 0,6 5 0,-7-5 0,9 6 0,10 2 0,-16-10 0,-1 0 0,-1 0 0,0 0 0,18 5 0,-3 4 0,-19-12 0,10 5 0,-18-10 0,0 1 0,-1 0 0,1-1 0,10 8 0,2 1 0,4 3 0,-2-3 0,-1 1 0,15 5 0,-4-1 0,-1 0 0,-9-5 0,-2-1 0,10 4 0,-3-2 0,1 2 0,-4-4 0,-1 0 0,-1-1 0,18 7 0,-20-8 0,7 1 0,-13-3 0,-2 0 0,-4-1 0,0-1 0,0-1 0,2 2 0,2-1 0,1 2 0,5-1 0,18 5 0,3 3 0,-13-8 0,-2 1 0,6 3 0,-3 2 0,17 3 0,-14-5 0,-5 1 0,11 5 0,9-3 0,-25-4 0,2-1 0,2 1 0,15 8 0,-13-8 0,-2 1 0,2 1 0,-1 0 0,15 3 0,-18-3 0,1 1 0,1-3 0,0 0 0,-2 1 0,-1-1 0,1 2 0,0-1 0,6 2 0,-1 6 0,-11-7 0,12 7 0,-12-7 0,11 8 0,1-8 0,4 13 0,1-6 0,-1 7 0,-12-13 0,-2-1 0,-10-7 0,0 2 0,9 6 0,-3-4 0,18 7 0,-6-1 0,13 4 0,-13-3 0,12 5 0,-25-12 0,9 3 0,-14-7 0,2 1 0,-4-2 0,2 5 0,0-4 0,12 10 0,-11-8 0,13 7 0,-12-7 0,20 9 0,-14-7 0,23 9 0,-23-9 0,24 9 0,-25-9 0,7 3 0,0 0 0,0-1 0,2 1 0,-1 0 0,5 4 0,-4-6 0,-2 0 0,3 3 0,-3-4 0,-4-3 0,-10 0 0,8 1 0,-10-2 0,5 0 0,-7-2 0,2 1 0,-4 0 0,4 2 0,-2-1 0,2 3 0,0-2 0,0-3 0,-2 1 0,2 0 0,2 1 0,-4 0 0,12 7 0,-8-5 0,7 5 0,-9-7 0,0 0 0,-2-2 0,0 0 0,2 1 0,8 6 0,2-1 0,2 4 0,-5-6 0,-5-1 0,0-1 0,10 8 0,-8-5 0,6 4 0,-10-8 0,-4 1 0,0-2 0,2 1 0,0-1 0,2 2 0,0 1 0,1 0 0,1 0 0,0 0 0,0-1 0,-2-1 0,-4-3 0,-6-11 0,-8-4 0,0-17 0,-3 11 0,9-4 0,-4 16 0,10 1 0,-4 3 0,6 4 0,8 5 0,-2 0 0,3 2 0,-7-3 0,-2 0 0,2-1 0,-2 2 0,2-1 0,-4 1 0,4-1 0,-4 0 0,4 0 0,-2 1 0,0-1 0,2 1 0,-2-1 0,0-1 0,2 1 0,-2 0 0,2-1 0,0 1 0,0 1 0,0-1 0,-2 3 0,2-3 0,0 1 0,0 0 0,0-1 0,0 2 0,0-2 0,0 2 0,1-1 0,-1 2 0,6 2 0,-6-2 0,4 2 0,-2-5 0,-4 1 0,2-1 0,2-1 0,-4 1 0,0 1 0,4 0 0,-4 1 0,2-1 0,-6-2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0:55.16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890.61133"/>
      <inkml:brushProperty name="anchorY" value="-24415.50586"/>
      <inkml:brushProperty name="scaleFactor" value="0.5"/>
    </inkml:brush>
  </inkml:definitions>
  <inkml:trace contextRef="#ctx0" brushRef="#br0">8919 0 24575,'-3'18'0,"-3"-3"0,-2 6 0,2-8 0,-4 12 0,6-12 0,-2 6 0,0-1 0,0-7 0,-2 12 0,4-15 0,-2 10 0,2-13 0,4 3 0,-4-5 0,4 1 0,-4 0 0,2 0 0,-2 1 0,0 0 0,1-1 0,-3 0 0,2 0 0,-2 0 0,2 1 0,-2-1 0,2 1 0,2-2 0,-6 2 0,4 0 0,-4 0 0,2 1 0,-2-1 0,2 1 0,0-2 0,2 1 0,-2-2 0,2 3 0,-3-2 0,1 5 0,-4 0 0,0 3 0,-2 0 0,2-3 0,0 3 0,0-3 0,4 0 0,-13 6 0,5 1 0,-14 4 0,12-4 0,-14 7 0,19-11 0,-9 2 0,2 1 0,-6 3 0,4-2 0,1 1 0,3-3 0,0-1 0,-2 5 0,0-1 0,-5 12 0,-7-3 0,18-7 0,-8-4 0,10-3 0,0 0 0,3-2 0,-5 1 0,2-1 0,-2-1 0,2 2 0,-8 1 0,0 0 0,1 0 0,-1-4 0,-8 5 0,6-3 0,-11 5 0,13-6 0,2 0 0,-14 7 0,12-4 0,-17 7 0,11-4 0,-14 6 0,1 1 0,13-9 0,0 1 0,3 0 0,-3 0-225,-4 3 0,0-1 225,3-1 0,-3-1 0,2 2 0,0 0 0,5-5 0,1 1 0,2 5 0,0-1 0,-11 6 0,13-4 0,-2 1 0,2-5 0,0-1 0,-4 5 0,1-1 0,-7 0 0,2 0-330,-6 2 0,1 1 330,-1-4 0,2-1 0,5-1 0,1-1 0,0 1 0,0-2 0,-11 5 217,9-3 1,2 0-218,-13 2 0,11-5 0,0 0 0,-4 4 337,1-5 1,-1 0-338,2 4 0,2-5 0,-1 0 0,-1 6 0,4-4 0,0 1 0,-1 2 0,-1-1 0,2-3 0,-2 0 0,3 3 0,-3 0 0,-18 5 0,19-3 0,-15 5 0,20-11 0,-6 5 0,3-1 0,5-2 0,-12 8 0,-2-1 0,-7 3 0,9-6 0,0-1 0,5-1 0,-1-1 0,-8 3 0,3-1 0,5-2 0,0 0 0,-12 6 0,-3 0 0,25-9 0,-10 3 0,4 6 0,-9 5 0,5-5 0,-4 3-328,-1-6 0,-1 1 0,-4 0 0,3 1 0,-3 0 0,-2 1 226,3-3 1,-1 1-1,0 0 1,3 0 101,-9 2 0,2-1 0,-1 1-246,7-3 0,-1 1 0,-1 0 0,2-1-82,-5 3 0,3-1 0,-4 0 178,1 0 1,-1 1 0,3-2-179,5-1 0,2-1 0,0 0 302,-13 5 0,-1-1-174,13-2 1,-1-1 199,-2 0 0,1 0 983,1 1-97,2-2 97,20-8 0,-9 2 0,13-2-135,-14 1-289,12-1-559,-20 4 0,4 3 0,-17 5 0,15-4 0,4-3 0,-2 0 0,9-1 0,-21 10 0,12-4 0,-2-1 0,3-3 0,-1 1 0,0-2 0,-2 1-488,-7 8 0,-5 1 488,4-3 0,-1 1-328,5-2 0,-2 1 0,1 0-23,-9 2 1,-2-1 350,5-1 0,1 1 0,-1-1 0,-3 1 0,-2 0 0,11-3 0,-3 0 0,2-1-421,-1 1 0,-1 0 421,-8 6 0,5 1 0,7-8 0,0 0 0,-5 5 0,1 0-9,12-6 0,0-2 9,-3 2 0,1-1 0,-10 12 0,10-12 0,-1 1-63,-3 6 1,-2 0 62,-9 1 0,-1 0 0,8-1 0,-1 0 0,-1-1 0,0-3 983,1 6-374,1-6 305,22-7-914,-4-3 21,4 3-21,0-3 983,-4 5-847,5-1-136,-15 11 0,10-7 0,-4 1 0,0-1 0,8-2 0,-13 8 0,17-15 0,-6 3 0,4-4 0,2 2 0,-2-1 0,-2 1 0,-2 2 0,-10 10 0,-5 5 0,3-6 0,-4-1 0,4 0 0,1 0 0,-7 1 0,0-1-242,4 3 1,-1 0 241,1-3 0,0 1 0,2 3 0,1 0 0,1-4 0,0 1 0,-2 6 0,0 0-492,-3-2 0,-3 0 475,0 3 0,1 2-311,1-7 0,-2 1 0,2-1 84,5-1 0,1-1 0,-2 2 244,-10 3 0,-1 0 0,1 0 0,6-5 0,3-1 0,-1-1-186,-2 1 1,0-1 0,3 0 185,-3 2 0,2-1 201,4-3 1,3 0-202,-15 12 918,4-6-918,6-3 983,5-3-174,5-2-149,2-1-660,-12 11 0,8-10 0,-2 3 0,1 0 0,3-5 0,-10 11 0,16-15 0,-4 3 0,8-4 0,-6 2 0,2 3 0,-20 5 0,9-2 0,-19 7 0,12-4 0,-7 9 0,1-3 0,-2 4 0,5-6 0,7-5 0,4-3 0,6-2 0,4-3 0,-22 11 0,7-4 0,1-2 0,-4 1 0,4 1 0,0 0 0,-13 4 0,-1 7 0,16-13 0,1 1 0,7-3 0,0-1 0,-2 0 0,-8 7 0,-4-1 0,-13 7 0,11-6 0,4-2 0,0 0 0,-3 2 0,7-2 0,-2-1 0,2 1 0,-5 0 0,11-6 0,-2 0 0,4-2 0,2 1 0,2-4 0,0 2 0,2-1 0,0-1 0,-2 2 0,2-1 0,-4 1 0,4 0 0,-1-1 0,1 0 0,-2 0 0,0-1 0,0 0 0,2 0 0,-2 0 0,0 0 0,-2 3 0,0-2 0,0 0 0,0 1 0,2-2 0,-2 1 0,2 0 0,-1 0 0,3-1 0,-4 0 0,4 0 0,-2-2 0,2 3 0,0-3 0,0 3 0,-2-2 0,0 2 0,-2 0 0,2-2 0,0 2 0,-16 0 0,13 0 0,-17 2 0,18-2 0,-10 3 0,10-3 0,-2 2 0,6-3 0,0 0 0,0 0 0,0 0 0,0 1 0,1 0 0,-1 1 0,0-1 0,0 1 0,-2-1 0,4-2 0,-6 3 0,2-2 0,-2 3 0,2-2 0,-2 3 0,4-3 0,-2 1 0,2-2 0,0 1 0,0 0 0,-6 2 0,5-2 0,-7 3 0,6-4 0,0 1 0,4 0 0,-2 0 0,2 1 0,-2-3 0,0 4 0,2-3 0,-2 1 0,0 1 0,2-3 0,-6 4 0,6-2 0,-4-1 0,2 2 0,0-4 0,-2-1 0,2-1 0,-2-2 0,4 3 0,1-2 0,-3 0 0,2 2 0,0-4 0,0 3 0,0-2 0,2 1 0,-4 0 0,2 0 0,-2-2 0,0 1 0,0 0 0,0 1 0,2 0 0,0 0 0,-4 1 0,0-1 0,4 0 0,-4 2 0,2-2 0,-6 1 0,2-1 0,-2 0 0,6 1 0,3 0 0,-5-1 0,4 0 0,-2-1 0,-2 1 0,4 1 0,0-1 0,-2 0 0,2 0 0,-2 0 0,0 2 0,0-1 0,0 0 0,0-2 0,-6 0 0,2-1 0,-29-13 0,27 11 0,-20-8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3:14.37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48:10.98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0:52:02.81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5132.66211"/>
      <inkml:brushProperty name="anchorY" value="-18696.04883"/>
      <inkml:brushProperty name="scaleFactor" value="0.5"/>
    </inkml:brush>
  </inkml:definitions>
  <inkml:trace contextRef="#ctx0" brushRef="#br0">0 0 24575,'12'15'0,"1"-1"0,3 2 0,0-1 0,0-6 0,-3 3 0,2 0 0,-6-3 0,2 2 0,1 1 0,27 10 0,10 6 0,-4-3 0,3 2 0,32 14 0,-28-8 0,-4-1 0,3 0 0,8 11 0,-41-30 0,15 9 0,-18-12 0,9 5 0,-15-7 0,3 4 0,-4-3 0,0-1 0,-4-1 0,7-6 0,-2 6 0,16 0 0,-7-3 0,7 2 0,-9-6 0,9 0 0,-10 0 0,8 0 0,-14 0 0,0-4 0,1 0 0,-1-1 0,7-2 0,1 6 0,-1-6 0,0 2 0,0-3 0,-3 4 0,-2-3 0,-3 6 0,0-6 0,0 2 0,4-3 0,-3 0 0,6 0 0,-6 0 0,3-4 0,0 7 0,0-6 0,4 7 0,1-8 0,-1 3 0,8-4 0,-5 4 0,6-4 0,-13 4 0,0-3 0,-4 4 0,4 0 0,-3 0 0,6 0 0,-3 0 0,4 0 0,9-2 0,2-6 0,9 3 0,-1-9 0,-8 10 0,-5-3 0,-11 7 0,-3 4 0,0-4 0,1 4 0,2-4 0,-2 0 0,3 0 0,-4 0 0,0 0 0,4 0 0,-7-1 0,6 1 0,-7 0 0,4 0 0,0 0 0,0-3 0,1 5 0,-5-5 0,0 7 0,-1-1 0,-5 2 0,4-1 0,-5 3 0,3-2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1:41.327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8 47 24575,'5'8'0,"-1"0"0,-4 0 0,0 0 0,0 0 0,0 0 0,0 1 0,0-1 0,0 0 0,0 0 0,0 0 0,0-7 0,0 5 0,0-5 0,3 3 0,-2 4 0,6 0 0,-6 1 0,3 2 0,-1-3 0,-2 0 0,3 0 0,-4 1 0,0-1 0,0 0 0,0 3 0,0-2 0,-4 7 0,3-7 0,1-1 0,5-5 0,3-3 0,0-3 0,0-2 0,-3-3 0,5-4 0,-4 0 0,5-4 0,-3 3 0,-3 1 0,-2 12 0,-10 11 0,-2 4 0,-7 8 0,4-7 0,4-3 0,0-2 0,7-3 0,-2 0 0,-1-3 0,3 2 0,-2-2 0,3 3 0,-4 0 0,3 3 0,-6-2 0,6 7 0,-6-7 0,6 2 0,-6 1 0,6-3 0,-3 6 0,1-6 0,2 3 0,-3-4 0,4 0 0,0 0 0,0 0 0,0-7 0,4-9 0,-3-2 0,6-9 0,-2 7 0,3-4 0,0-1 0,0 1 0,-4 4 0,3 0 0,-2 4 0,3-4 0,-3 3 0,2-6 0,-3 2 0,1-3 0,2 4 0,-6 0 0,2 4 0,-3 0 0,0 7 0,0 13 0,-5 11 0,4 11 0,-8-7 0,8 6 0,-3-18 0,1 5 0,2-12 0,-3 0 0,4 1 0,0-1 0,0 0 0,0 0 0,0 0 0,0 0 0,0 0 0,0 0 0,0 0 0,0 0 0,0-7 0,0-9 0,0-14 0,0 0 0,0-11 0,0 14 0,0-6 0,4 9 0,-3 0 0,2 0 0,-3 0 0,4 3 0,-3 2 0,2 3 0,-3-1 0,4 1 0,-3 0 0,3 0 0,-4 0 0,0 0 0,0 0 0,0 0 0,0 0 0,0 0 0,0 0 0,0 0 0,-4 0 0,3-1 0,-3 1 0,4 0 0,0 0 0,0 0 0,-3 0 0,2 0 0,-3 0 0,4-4 0,0 3 0,0-2 0,-3 3 0,2 0 0,-3-1 0,4 1 0,4 4 0,-3 4 0,6 4 0,-3 4 0,5 4 0,-5-3 0,3 3 0,-2-4 0,3 0 0,-4 0 0,0 0 0,-1-3 0,-5-2 0,4-17 0,-5 3 0,3-9 0,-4 9 0,3 3 0,-6-1 0,6 1 0,-2 0 0,-1 0 0,3 0 0,-6 0 0,6 0 0,-2 0 0,-1 0 0,3 7 0,-6 2 0,6 3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04:41:44.916"/>
    </inkml:context>
    <inkml:brush xml:id="br0">
      <inkml:brushProperty name="width" value="0.1" units="cm"/>
      <inkml:brushProperty name="height" value="0.1" units="cm"/>
      <inkml:brushProperty name="color" value="#00E100"/>
    </inkml:brush>
  </inkml:definitions>
  <inkml:trace contextRef="#ctx0" brushRef="#br0">1 1 24575,'8'8'0,"-4"0"0,0 0 0,-1 0 0,2 0 0,-1 0 0,3-3 0,-6 2 0,7-2 0,-4 3 0,0 0 0,4 0 0,-4-4 0,1 3 0,-2-2 0,1 3 0,0 0 0,1 0 0,2 0 0,-3 0 0,1 0 0,2-3 0,-6 2 0,6-2 0,-2 3 0,-1 0 0,3 0 0,-2-4 0,3 3 0,-4-2 0,4 3 0,-4 0 0,1 0 0,-2 0 0,1 0 0,-3 0 0,2 0 0,-3 0 0,4 1 0,-3-1 0,6 0 0,-3 0 0,1 0 0,-2 0 0,1-4 0,-3 4 0,6-4 0,-6 4 0,3 0 0,-1 0 0,-2 0 0,3 0 0,-4 1 0,3-5 0,-2 3 0,3-2 0,-4 3 0,0 0 0,0 0 0,0 0 0,0 0 0,0 4 0,0-3 0,0 6 0,0-6 0,0 3 0,0-4 0,0 0 0,0 0 0,0 0 0,0 0 0,0 0 0,0 0 0,0 0 0,0 0 0,0 0 0,-4 0 0,3 1 0,-6-1 0,6 0 0,-6 0 0,3 0 0,-1 0 0,-2 0 0,6 0 0,-3 0 0,4 0 0,0 0 0,-3-3 0,2 2 0,-3-3 0,4 4 0,0 1 0,0-1 0,0 0 0,4 0 0,-3 0 0,2 0 0,-3 0 0,0 0 0,0 0 0,0 0 0,0 0 0,0 0 0,0 0 0,-3 1 0,2-1 0,-3 0 0,4 0 0,0 0 0,0 0 0,0 0 0,0 0 0,0 0 0,-3 0 0,-2-7 0,1 2 0,0-7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8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5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2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3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7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E51D-D487-464F-BB40-08D78056749B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8ED9-6659-7349-A7F4-3BBAF86C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customXml" Target="../ink/ink35.xml"/><Relationship Id="rId17" Type="http://schemas.openxmlformats.org/officeDocument/2006/relationships/image" Target="../media/image24.png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20.png"/><Relationship Id="rId14" Type="http://schemas.openxmlformats.org/officeDocument/2006/relationships/customXml" Target="../ink/ink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3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4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4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4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customXml" Target="../ink/ink47.xml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51.xm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customXml" Target="../ink/ink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customXml" Target="../ink/ink59.xml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customXml" Target="../ink/ink58.xml"/><Relationship Id="rId4" Type="http://schemas.openxmlformats.org/officeDocument/2006/relationships/customXml" Target="../ink/ink55.xml"/><Relationship Id="rId9" Type="http://schemas.openxmlformats.org/officeDocument/2006/relationships/image" Target="../media/image47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56.png"/><Relationship Id="rId18" Type="http://schemas.openxmlformats.org/officeDocument/2006/relationships/image" Target="../media/image43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customXml" Target="../ink/ink65.xml"/><Relationship Id="rId17" Type="http://schemas.openxmlformats.org/officeDocument/2006/relationships/image" Target="../media/image58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54.png"/><Relationship Id="rId14" Type="http://schemas.openxmlformats.org/officeDocument/2006/relationships/customXml" Target="../ink/ink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64.png"/><Relationship Id="rId18" Type="http://schemas.openxmlformats.org/officeDocument/2006/relationships/customXml" Target="../ink/ink76.xml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customXml" Target="../ink/ink73.xml"/><Relationship Id="rId17" Type="http://schemas.openxmlformats.org/officeDocument/2006/relationships/image" Target="../media/image66.png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5.png"/><Relationship Id="rId10" Type="http://schemas.openxmlformats.org/officeDocument/2006/relationships/customXml" Target="../ink/ink72.xml"/><Relationship Id="rId19" Type="http://schemas.openxmlformats.org/officeDocument/2006/relationships/image" Target="../media/image67.png"/><Relationship Id="rId4" Type="http://schemas.openxmlformats.org/officeDocument/2006/relationships/customXml" Target="../ink/ink69.xml"/><Relationship Id="rId9" Type="http://schemas.openxmlformats.org/officeDocument/2006/relationships/image" Target="../media/image62.png"/><Relationship Id="rId14" Type="http://schemas.openxmlformats.org/officeDocument/2006/relationships/customXml" Target="../ink/ink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customXml" Target="../ink/ink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8.png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customXml" Target="../ink/ink15.xml"/><Relationship Id="rId2" Type="http://schemas.openxmlformats.org/officeDocument/2006/relationships/customXml" Target="../ink/ink1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image" Target="../media/image10.png"/><Relationship Id="rId10" Type="http://schemas.openxmlformats.org/officeDocument/2006/relationships/customXml" Target="../ink/ink14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customXml" Target="../ink/ink21.xml"/><Relationship Id="rId2" Type="http://schemas.openxmlformats.org/officeDocument/2006/relationships/customXml" Target="../ink/ink1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image" Target="../media/image10.png"/><Relationship Id="rId10" Type="http://schemas.openxmlformats.org/officeDocument/2006/relationships/customXml" Target="../ink/ink20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customXml" Target="../ink/ink27.xml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15.png"/><Relationship Id="rId5" Type="http://schemas.openxmlformats.org/officeDocument/2006/relationships/image" Target="../media/image5.jpeg"/><Relationship Id="rId15" Type="http://schemas.openxmlformats.org/officeDocument/2006/relationships/image" Target="../media/image17.png"/><Relationship Id="rId10" Type="http://schemas.openxmlformats.org/officeDocument/2006/relationships/customXml" Target="../ink/ink26.xml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customXml" Target="../ink/ink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63" y="-461040"/>
            <a:ext cx="3800689" cy="731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5" y="999460"/>
            <a:ext cx="6743660" cy="21990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8762" y="4465675"/>
            <a:ext cx="1371973" cy="140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98503" y="425319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… Lola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14:cNvPr>
              <p14:cNvContentPartPr/>
              <p14:nvPr/>
            </p14:nvContentPartPr>
            <p14:xfrm>
              <a:off x="7513605" y="5837467"/>
              <a:ext cx="270000" cy="20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0521" y="5774467"/>
                <a:ext cx="395808" cy="3304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2" descr="Image result for boy and dog">
            <a:extLst>
              <a:ext uri="{FF2B5EF4-FFF2-40B4-BE49-F238E27FC236}">
                <a16:creationId xmlns:a16="http://schemas.microsoft.com/office/drawing/2014/main" id="{20041624-5B1C-4849-96E3-C5F101F4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0" y="2072268"/>
            <a:ext cx="3770543" cy="43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E39AEB-C34A-9E4D-88DF-8E66D70803B0}"/>
              </a:ext>
            </a:extLst>
          </p:cNvPr>
          <p:cNvSpPr txBox="1"/>
          <p:nvPr/>
        </p:nvSpPr>
        <p:spPr>
          <a:xfrm>
            <a:off x="11972925" y="928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078B0-57AB-EC48-A2A6-674A3DE423D8}"/>
              </a:ext>
            </a:extLst>
          </p:cNvPr>
          <p:cNvSpPr txBox="1"/>
          <p:nvPr/>
        </p:nvSpPr>
        <p:spPr>
          <a:xfrm>
            <a:off x="4573213" y="210431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EVEN SIMPLER!</a:t>
            </a:r>
          </a:p>
        </p:txBody>
      </p:sp>
    </p:spTree>
    <p:extLst>
      <p:ext uri="{BB962C8B-B14F-4D97-AF65-F5344CB8AC3E}">
        <p14:creationId xmlns:p14="http://schemas.microsoft.com/office/powerpoint/2010/main" val="2007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73980" y="425319"/>
            <a:ext cx="121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14:cNvPr>
              <p14:cNvContentPartPr/>
              <p14:nvPr/>
            </p14:nvContentPartPr>
            <p14:xfrm>
              <a:off x="7513605" y="5837467"/>
              <a:ext cx="270000" cy="20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0521" y="5774467"/>
                <a:ext cx="395808" cy="33048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5E39AEB-C34A-9E4D-88DF-8E66D70803B0}"/>
              </a:ext>
            </a:extLst>
          </p:cNvPr>
          <p:cNvSpPr txBox="1"/>
          <p:nvPr/>
        </p:nvSpPr>
        <p:spPr>
          <a:xfrm>
            <a:off x="11972925" y="928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29B28F-1643-2448-8DD6-8F4F6A8A15F0}"/>
                  </a:ext>
                </a:extLst>
              </p14:cNvPr>
              <p14:cNvContentPartPr/>
              <p14:nvPr/>
            </p14:nvContentPartPr>
            <p14:xfrm>
              <a:off x="6881445" y="3745147"/>
              <a:ext cx="501840" cy="103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29B28F-1643-2448-8DD6-8F4F6A8A15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8805" y="3682147"/>
                <a:ext cx="627480" cy="11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4B901A-D473-A848-9758-D1ECF3A898E6}"/>
                  </a:ext>
                </a:extLst>
              </p14:cNvPr>
              <p14:cNvContentPartPr/>
              <p14:nvPr/>
            </p14:nvContentPartPr>
            <p14:xfrm>
              <a:off x="6725565" y="2251867"/>
              <a:ext cx="952200" cy="113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4B901A-D473-A848-9758-D1ECF3A898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2565" y="2188867"/>
                <a:ext cx="107784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C0328E-A374-2449-977E-FAC8CE85B4B1}"/>
                  </a:ext>
                </a:extLst>
              </p14:cNvPr>
              <p14:cNvContentPartPr/>
              <p14:nvPr/>
            </p14:nvContentPartPr>
            <p14:xfrm>
              <a:off x="6634125" y="3599707"/>
              <a:ext cx="217440" cy="17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C0328E-A374-2449-977E-FAC8CE85B4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1485" y="3537067"/>
                <a:ext cx="3430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26A694-4242-284A-8A75-DE636FB9F39F}"/>
                  </a:ext>
                </a:extLst>
              </p14:cNvPr>
              <p14:cNvContentPartPr/>
              <p14:nvPr/>
            </p14:nvContentPartPr>
            <p14:xfrm>
              <a:off x="6208965" y="2107507"/>
              <a:ext cx="1453320" cy="973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26A694-4242-284A-8A75-DE636FB9F3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6325" y="2044507"/>
                <a:ext cx="1578960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34C8AC-A09D-1D4E-B36A-13743E1E3677}"/>
                  </a:ext>
                </a:extLst>
              </p14:cNvPr>
              <p14:cNvContentPartPr/>
              <p14:nvPr/>
            </p14:nvContentPartPr>
            <p14:xfrm>
              <a:off x="7492005" y="2305147"/>
              <a:ext cx="108000" cy="35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34C8AC-A09D-1D4E-B36A-13743E1E36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29005" y="2242507"/>
                <a:ext cx="2336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2FFDDF-AE66-084D-950B-E4D314DB14A8}"/>
                  </a:ext>
                </a:extLst>
              </p14:cNvPr>
              <p14:cNvContentPartPr/>
              <p14:nvPr/>
            </p14:nvContentPartPr>
            <p14:xfrm>
              <a:off x="6553845" y="3889147"/>
              <a:ext cx="781200" cy="886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2FFDDF-AE66-084D-950B-E4D314DB14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90845" y="3826147"/>
                <a:ext cx="90684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BFFA0F-0FDE-6440-9FBC-4C6871495439}"/>
                  </a:ext>
                </a:extLst>
              </p14:cNvPr>
              <p14:cNvContentPartPr/>
              <p14:nvPr/>
            </p14:nvContentPartPr>
            <p14:xfrm>
              <a:off x="8581725" y="3315667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BFFA0F-0FDE-6440-9FBC-4C68714954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18725" y="3253027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4D0642F7-A983-1F43-AA23-98E93B91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660" y="145759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?????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AEA7CA-E5DA-9842-91A6-E7628ECDEC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61525" y="3386227"/>
            <a:ext cx="2558377" cy="24369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1734F9-16EB-874F-9E1F-F8FA85F9DFED}"/>
              </a:ext>
            </a:extLst>
          </p:cNvPr>
          <p:cNvSpPr/>
          <p:nvPr/>
        </p:nvSpPr>
        <p:spPr>
          <a:xfrm>
            <a:off x="6356401" y="440257"/>
            <a:ext cx="1056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Lola?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84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824C8A-91BD-2A47-9F70-1CC8B42E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644" y="589209"/>
            <a:ext cx="12587287" cy="106521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>
                <a:latin typeface="Calibri" charset="0"/>
              </a:rPr>
              <a:t>My son Bob took our dog Lola to Cuesta Park on Sunday to play frisbee. </a:t>
            </a: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993E35-6A4A-7E47-94B4-8B6A6037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231" y="1524074"/>
            <a:ext cx="775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took Lola to to the park to play frisbee.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FF116-A122-E34C-98D7-B568FDDB3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923" y="2539869"/>
            <a:ext cx="4923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… Lola … park … frisbee.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29361-9958-EA4E-82C7-5F9EE1889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020" y="3554282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… Lola 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00369-F1F0-DD40-8BA0-760B214C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12" y="4221332"/>
            <a:ext cx="1067775" cy="10171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718DF6-B072-F34B-9269-A7B5B094F950}"/>
                  </a:ext>
                </a:extLst>
              </p14:cNvPr>
              <p14:cNvContentPartPr/>
              <p14:nvPr/>
            </p14:nvContentPartPr>
            <p14:xfrm>
              <a:off x="58725" y="888547"/>
              <a:ext cx="5916600" cy="5515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718DF6-B072-F34B-9269-A7B5B094F9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75" y="825907"/>
                <a:ext cx="6042240" cy="56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3BD273-2EFA-0F4D-B1D0-9BF37DFE9F7C}"/>
                  </a:ext>
                </a:extLst>
              </p14:cNvPr>
              <p14:cNvContentPartPr/>
              <p14:nvPr/>
            </p14:nvContentPartPr>
            <p14:xfrm>
              <a:off x="5909805" y="594067"/>
              <a:ext cx="6347880" cy="5922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3BD273-2EFA-0F4D-B1D0-9BF37DFE9F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7165" y="531067"/>
                <a:ext cx="6473520" cy="60483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3E03F3B-F813-534E-9115-C11C8ED47915}"/>
              </a:ext>
            </a:extLst>
          </p:cNvPr>
          <p:cNvSpPr/>
          <p:nvPr/>
        </p:nvSpPr>
        <p:spPr>
          <a:xfrm>
            <a:off x="8821092" y="4179764"/>
            <a:ext cx="32287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loo" panose="03080902040302020200" pitchFamily="66" charset="77"/>
                <a:ea typeface="Baskerville" panose="02020502070401020303" pitchFamily="18" charset="0"/>
                <a:cs typeface="Baloo" panose="03080902040302020200" pitchFamily="66" charset="77"/>
              </a:rPr>
              <a:t>Do you see the Sacred V? </a:t>
            </a:r>
          </a:p>
        </p:txBody>
      </p:sp>
    </p:spTree>
    <p:extLst>
      <p:ext uri="{BB962C8B-B14F-4D97-AF65-F5344CB8AC3E}">
        <p14:creationId xmlns:p14="http://schemas.microsoft.com/office/powerpoint/2010/main" val="1252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520700"/>
            <a:ext cx="68199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5678EF-8D09-FA40-9FB0-CC5DCF2E5876}"/>
              </a:ext>
            </a:extLst>
          </p:cNvPr>
          <p:cNvSpPr/>
          <p:nvPr/>
        </p:nvSpPr>
        <p:spPr>
          <a:xfrm>
            <a:off x="8821092" y="4179764"/>
            <a:ext cx="32287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loo" panose="03080902040302020200" pitchFamily="66" charset="77"/>
                <a:ea typeface="Baskerville" panose="02020502070401020303" pitchFamily="18" charset="0"/>
                <a:cs typeface="Baloo" panose="03080902040302020200" pitchFamily="66" charset="77"/>
              </a:rPr>
              <a:t>Do you see the Sacred V?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67C87-7351-8A4D-8EBC-AB64A957B965}"/>
              </a:ext>
            </a:extLst>
          </p:cNvPr>
          <p:cNvSpPr txBox="1"/>
          <p:nvPr/>
        </p:nvSpPr>
        <p:spPr>
          <a:xfrm>
            <a:off x="828675" y="414338"/>
            <a:ext cx="17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Algebra uses it….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711063-704D-DC43-B3B7-ABD4B6C29FB9}"/>
                  </a:ext>
                </a:extLst>
              </p14:cNvPr>
              <p14:cNvContentPartPr/>
              <p14:nvPr/>
            </p14:nvContentPartPr>
            <p14:xfrm>
              <a:off x="58725" y="888547"/>
              <a:ext cx="5916600" cy="551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711063-704D-DC43-B3B7-ABD4B6C29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75" y="825547"/>
                <a:ext cx="6042240" cy="56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083B9E-E369-4541-B116-C7DA6104D803}"/>
                  </a:ext>
                </a:extLst>
              </p14:cNvPr>
              <p14:cNvContentPartPr/>
              <p14:nvPr/>
            </p14:nvContentPartPr>
            <p14:xfrm>
              <a:off x="5909805" y="594067"/>
              <a:ext cx="6347880" cy="5922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083B9E-E369-4541-B116-C7DA6104D8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6805" y="531067"/>
                <a:ext cx="6473520" cy="60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4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698500"/>
            <a:ext cx="5461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DA623A-AFC4-3044-9DFC-155BD3D672F6}"/>
              </a:ext>
            </a:extLst>
          </p:cNvPr>
          <p:cNvSpPr/>
          <p:nvPr/>
        </p:nvSpPr>
        <p:spPr>
          <a:xfrm>
            <a:off x="8821092" y="4179764"/>
            <a:ext cx="32287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loo" panose="03080902040302020200" pitchFamily="66" charset="77"/>
                <a:ea typeface="Baskerville" panose="02020502070401020303" pitchFamily="18" charset="0"/>
                <a:cs typeface="Baloo" panose="03080902040302020200" pitchFamily="66" charset="77"/>
              </a:rPr>
              <a:t>Do you see the Sacred V?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EB2EF7-11B3-AF48-BEE5-38D808145C9D}"/>
                  </a:ext>
                </a:extLst>
              </p14:cNvPr>
              <p14:cNvContentPartPr/>
              <p14:nvPr/>
            </p14:nvContentPartPr>
            <p14:xfrm>
              <a:off x="58725" y="888547"/>
              <a:ext cx="5916600" cy="551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EB2EF7-11B3-AF48-BEE5-38D808145C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75" y="825547"/>
                <a:ext cx="6042240" cy="56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A05687-A8D2-724F-A193-6C7BAD8DE279}"/>
                  </a:ext>
                </a:extLst>
              </p14:cNvPr>
              <p14:cNvContentPartPr/>
              <p14:nvPr/>
            </p14:nvContentPartPr>
            <p14:xfrm>
              <a:off x="5909805" y="594067"/>
              <a:ext cx="6347880" cy="592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A05687-A8D2-724F-A193-6C7BAD8DE2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6805" y="531067"/>
                <a:ext cx="6473520" cy="60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2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31964"/>
            <a:ext cx="7500938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70EC15-2ACD-AD4B-9F2F-DE33419EE6BC}"/>
              </a:ext>
            </a:extLst>
          </p:cNvPr>
          <p:cNvSpPr/>
          <p:nvPr/>
        </p:nvSpPr>
        <p:spPr>
          <a:xfrm>
            <a:off x="1763067" y="471488"/>
            <a:ext cx="75009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loo" panose="03080902040302020200" pitchFamily="66" charset="77"/>
                <a:ea typeface="Baskerville" panose="02020502070401020303" pitchFamily="18" charset="0"/>
                <a:cs typeface="Baloo" panose="03080902040302020200" pitchFamily="66" charset="77"/>
              </a:rPr>
              <a:t>Why the Sacred V? </a:t>
            </a:r>
          </a:p>
        </p:txBody>
      </p:sp>
    </p:spTree>
    <p:extLst>
      <p:ext uri="{BB962C8B-B14F-4D97-AF65-F5344CB8AC3E}">
        <p14:creationId xmlns:p14="http://schemas.microsoft.com/office/powerpoint/2010/main" val="7298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03572" y="657197"/>
            <a:ext cx="6640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15 +  (12 – 7 ) •  2  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55972" y="1787793"/>
            <a:ext cx="6640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= 15 +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26093" y="2918389"/>
            <a:ext cx="2245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= 15 +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345752" y="1741817"/>
            <a:ext cx="14150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• 2 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77999" y="2918388"/>
            <a:ext cx="6640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10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830893" y="4048983"/>
            <a:ext cx="6640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=  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D3E19-A2D6-F343-B729-097EEEA72A19}"/>
              </a:ext>
            </a:extLst>
          </p:cNvPr>
          <p:cNvGrpSpPr/>
          <p:nvPr/>
        </p:nvGrpSpPr>
        <p:grpSpPr>
          <a:xfrm>
            <a:off x="9351953" y="427036"/>
            <a:ext cx="2198697" cy="3443215"/>
            <a:chOff x="9351953" y="427036"/>
            <a:chExt cx="2198697" cy="3443215"/>
          </a:xfrm>
        </p:grpSpPr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9824484" y="427036"/>
              <a:ext cx="1726166" cy="3443215"/>
              <a:chOff x="6700838" y="1520296"/>
              <a:chExt cx="1928812" cy="4114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700838" y="1520296"/>
                <a:ext cx="1928812" cy="4114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7080250" y="1990196"/>
                <a:ext cx="522288" cy="457200"/>
                <a:chOff x="6284309" y="2639280"/>
                <a:chExt cx="523173" cy="457921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284309" y="263928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568954" y="264246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576904" y="2898451"/>
                  <a:ext cx="230578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7747000" y="1991784"/>
                <a:ext cx="523875" cy="457200"/>
                <a:chOff x="6284309" y="2639280"/>
                <a:chExt cx="523173" cy="457921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7094538" y="2660121"/>
                <a:ext cx="522287" cy="457200"/>
                <a:chOff x="6284309" y="2639280"/>
                <a:chExt cx="523173" cy="457921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6284309" y="263928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568953" y="264246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576905" y="2898451"/>
                  <a:ext cx="230577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7761288" y="2661709"/>
                <a:ext cx="523875" cy="458787"/>
                <a:chOff x="6284309" y="2639280"/>
                <a:chExt cx="523173" cy="457921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284309" y="2639280"/>
                  <a:ext cx="231464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568090" y="2642449"/>
                  <a:ext cx="231464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287480" y="2891216"/>
                  <a:ext cx="231464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576018" y="2899139"/>
                  <a:ext cx="231464" cy="19806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3425" y="3379259"/>
                <a:ext cx="523875" cy="457200"/>
                <a:chOff x="6284309" y="2639280"/>
                <a:chExt cx="523173" cy="457921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7751763" y="3380846"/>
                <a:ext cx="522287" cy="458788"/>
                <a:chOff x="6284309" y="2639280"/>
                <a:chExt cx="523173" cy="457921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6284309" y="2639280"/>
                  <a:ext cx="230577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568953" y="2642449"/>
                  <a:ext cx="230578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287489" y="2891216"/>
                  <a:ext cx="232168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576905" y="2899138"/>
                  <a:ext cx="230577" cy="19806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7083425" y="4088871"/>
                <a:ext cx="523875" cy="457200"/>
                <a:chOff x="6284309" y="2639280"/>
                <a:chExt cx="523173" cy="45792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284309" y="263928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568091" y="264246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287480" y="2890501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576018" y="2898451"/>
                  <a:ext cx="231464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39"/>
              <p:cNvGrpSpPr>
                <a:grpSpLocks/>
              </p:cNvGrpSpPr>
              <p:nvPr/>
            </p:nvGrpSpPr>
            <p:grpSpPr bwMode="auto">
              <a:xfrm>
                <a:off x="7751763" y="4090459"/>
                <a:ext cx="522287" cy="457200"/>
                <a:chOff x="6284309" y="2639280"/>
                <a:chExt cx="523173" cy="457921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6284309" y="2639280"/>
                  <a:ext cx="230577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568953" y="2642460"/>
                  <a:ext cx="23057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287489" y="2890501"/>
                  <a:ext cx="23216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576905" y="2898450"/>
                  <a:ext cx="230577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7142163" y="5041371"/>
                <a:ext cx="377825" cy="593725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9563768" y="716199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528929" y="1260376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351953" y="1824513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MD</a:t>
              </a:r>
              <a:endParaRPr lang="en-US" sz="3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404668" y="2375008"/>
              <a:ext cx="68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AS</a:t>
              </a:r>
              <a:endParaRPr lang="en-US" sz="36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06736" y="1787791"/>
            <a:ext cx="652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 </a:t>
            </a:r>
            <a:r>
              <a:rPr lang="en-US" altLang="en-US" sz="4000" dirty="0"/>
              <a:t>5</a:t>
            </a:r>
            <a:r>
              <a:rPr lang="en-US" altLang="en-US" sz="3600" dirty="0"/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9264B5-6FF2-4F4E-B130-AE7192510C26}"/>
              </a:ext>
            </a:extLst>
          </p:cNvPr>
          <p:cNvSpPr txBox="1"/>
          <p:nvPr/>
        </p:nvSpPr>
        <p:spPr>
          <a:xfrm>
            <a:off x="671513" y="214313"/>
            <a:ext cx="224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do another one: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3ED3ED-C506-8246-A461-E6816B06E37A}"/>
              </a:ext>
            </a:extLst>
          </p:cNvPr>
          <p:cNvSpPr txBox="1"/>
          <p:nvPr/>
        </p:nvSpPr>
        <p:spPr>
          <a:xfrm>
            <a:off x="7353831" y="897755"/>
            <a:ext cx="2173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Are there any parentheses?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B8D09-0BDB-0749-AFD3-33C7AFB44FDD}"/>
              </a:ext>
            </a:extLst>
          </p:cNvPr>
          <p:cNvSpPr txBox="1"/>
          <p:nvPr/>
        </p:nvSpPr>
        <p:spPr>
          <a:xfrm>
            <a:off x="7474033" y="1451645"/>
            <a:ext cx="203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Are there any exponents?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EA2BB7-163E-6F4F-AD8A-C7EDA1474117}"/>
              </a:ext>
            </a:extLst>
          </p:cNvPr>
          <p:cNvSpPr txBox="1"/>
          <p:nvPr/>
        </p:nvSpPr>
        <p:spPr>
          <a:xfrm>
            <a:off x="7949572" y="1325363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Bradley Hand" pitchFamily="2" charset="77"/>
              </a:rPr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D504B2-EFC5-574A-9C4A-1C8E3029C50B}"/>
              </a:ext>
            </a:extLst>
          </p:cNvPr>
          <p:cNvSpPr txBox="1"/>
          <p:nvPr/>
        </p:nvSpPr>
        <p:spPr>
          <a:xfrm>
            <a:off x="7573342" y="2060679"/>
            <a:ext cx="1542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Any </a:t>
            </a:r>
            <a:r>
              <a:rPr lang="en-US" sz="1400" i="1" dirty="0" err="1">
                <a:solidFill>
                  <a:srgbClr val="FF0000"/>
                </a:solidFill>
              </a:rPr>
              <a:t>mult</a:t>
            </a:r>
            <a:r>
              <a:rPr lang="en-US" sz="1400" i="1" dirty="0">
                <a:solidFill>
                  <a:srgbClr val="FF0000"/>
                </a:solidFill>
              </a:rPr>
              <a:t>/division?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3A011D-208D-CC42-9713-078C1EE62F39}"/>
              </a:ext>
            </a:extLst>
          </p:cNvPr>
          <p:cNvSpPr txBox="1"/>
          <p:nvPr/>
        </p:nvSpPr>
        <p:spPr>
          <a:xfrm>
            <a:off x="8887384" y="1941627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9CB48A-053E-2546-8523-9DDD387CB723}"/>
              </a:ext>
            </a:extLst>
          </p:cNvPr>
          <p:cNvSpPr txBox="1"/>
          <p:nvPr/>
        </p:nvSpPr>
        <p:spPr>
          <a:xfrm>
            <a:off x="8840466" y="2511258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5FBC052-8CD8-C040-8ADF-A74A1CE5A878}"/>
              </a:ext>
            </a:extLst>
          </p:cNvPr>
          <p:cNvSpPr txBox="1"/>
          <p:nvPr/>
        </p:nvSpPr>
        <p:spPr>
          <a:xfrm>
            <a:off x="7683149" y="2538790"/>
            <a:ext cx="1019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Last of all…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50F90B-5807-E843-9FD7-07B64BD2D436}"/>
              </a:ext>
            </a:extLst>
          </p:cNvPr>
          <p:cNvSpPr txBox="1"/>
          <p:nvPr/>
        </p:nvSpPr>
        <p:spPr>
          <a:xfrm>
            <a:off x="9367207" y="807558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19E2AD-458A-9040-A37A-D6D42FA5D844}"/>
              </a:ext>
            </a:extLst>
          </p:cNvPr>
          <p:cNvSpPr txBox="1"/>
          <p:nvPr/>
        </p:nvSpPr>
        <p:spPr>
          <a:xfrm>
            <a:off x="567107" y="1720984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Sacred V warning: </a:t>
            </a:r>
          </a:p>
          <a:p>
            <a:r>
              <a:rPr lang="en-US" i="1" dirty="0">
                <a:solidFill>
                  <a:srgbClr val="FF0000"/>
                </a:solidFill>
              </a:rPr>
              <a:t>WRITE IT OUT!!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3755BC3-FC4E-BD4F-BD15-EF889EBA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89" y="4818424"/>
            <a:ext cx="838010" cy="14641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E27E915-638A-BB46-A8F3-EDF12075B1D9}"/>
              </a:ext>
            </a:extLst>
          </p:cNvPr>
          <p:cNvSpPr txBox="1"/>
          <p:nvPr/>
        </p:nvSpPr>
        <p:spPr>
          <a:xfrm>
            <a:off x="3275198" y="6097868"/>
            <a:ext cx="56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Yay!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E84509C-D75B-DE45-A5E2-61FBC81DFF76}"/>
                  </a:ext>
                </a:extLst>
              </p14:cNvPr>
              <p14:cNvContentPartPr/>
              <p14:nvPr/>
            </p14:nvContentPartPr>
            <p14:xfrm>
              <a:off x="694926" y="1095981"/>
              <a:ext cx="2617997" cy="5296207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E84509C-D75B-DE45-A5E2-61FBC81DF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933" y="1032982"/>
                <a:ext cx="2743623" cy="5421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880FB84-D1F3-FD4E-B25D-A8EC7B87A2D6}"/>
                  </a:ext>
                </a:extLst>
              </p14:cNvPr>
              <p14:cNvContentPartPr/>
              <p14:nvPr/>
            </p14:nvContentPartPr>
            <p14:xfrm>
              <a:off x="3380263" y="716199"/>
              <a:ext cx="3742864" cy="6014079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880FB84-D1F3-FD4E-B25D-A8EC7B87A2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7264" y="653200"/>
                <a:ext cx="3868502" cy="61397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7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639 L -0.00989 0.1777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58" grpId="0"/>
      <p:bldP spid="60" grpId="0"/>
      <p:bldP spid="61" grpId="0"/>
      <p:bldP spid="62" grpId="0"/>
      <p:bldP spid="65" grpId="0"/>
      <p:bldP spid="67" grpId="0"/>
      <p:bldP spid="67" grpId="1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03572" y="657197"/>
            <a:ext cx="6640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4  </a:t>
            </a:r>
            <a:r>
              <a:rPr lang="en-US" altLang="en-US" sz="4400" dirty="0">
                <a:latin typeface="Symbol" pitchFamily="2" charset="2"/>
              </a:rPr>
              <a:t>-</a:t>
            </a:r>
            <a:r>
              <a:rPr lang="en-US" altLang="en-US" sz="4400" dirty="0"/>
              <a:t>  (12 ÷ 4 ) +  2  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634295" y="2418917"/>
            <a:ext cx="20210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= 16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43515" y="3490471"/>
            <a:ext cx="2245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= 13 +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13190" y="1523569"/>
            <a:ext cx="14150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+ 2 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633364" y="3474840"/>
            <a:ext cx="8929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2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28571" y="4671340"/>
            <a:ext cx="1941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=  15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D3E19-A2D6-F343-B729-097EEEA72A19}"/>
              </a:ext>
            </a:extLst>
          </p:cNvPr>
          <p:cNvGrpSpPr/>
          <p:nvPr/>
        </p:nvGrpSpPr>
        <p:grpSpPr>
          <a:xfrm>
            <a:off x="9351953" y="427036"/>
            <a:ext cx="2198697" cy="3443215"/>
            <a:chOff x="9351953" y="427036"/>
            <a:chExt cx="2198697" cy="3443215"/>
          </a:xfrm>
        </p:grpSpPr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9824484" y="427036"/>
              <a:ext cx="1726166" cy="3443215"/>
              <a:chOff x="6700838" y="1520296"/>
              <a:chExt cx="1928812" cy="4114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700838" y="1520296"/>
                <a:ext cx="1928812" cy="4114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7080250" y="1990196"/>
                <a:ext cx="522288" cy="457200"/>
                <a:chOff x="6284309" y="2639280"/>
                <a:chExt cx="523173" cy="457921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284309" y="263928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568954" y="264246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576904" y="2898451"/>
                  <a:ext cx="230578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7747000" y="1991784"/>
                <a:ext cx="523875" cy="457200"/>
                <a:chOff x="6284309" y="2639280"/>
                <a:chExt cx="523173" cy="457921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7094538" y="2660121"/>
                <a:ext cx="522287" cy="457200"/>
                <a:chOff x="6284309" y="2639280"/>
                <a:chExt cx="523173" cy="457921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6284309" y="263928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568953" y="264246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576905" y="2898451"/>
                  <a:ext cx="230577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7761288" y="2661709"/>
                <a:ext cx="523875" cy="458787"/>
                <a:chOff x="6284309" y="2639280"/>
                <a:chExt cx="523173" cy="457921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284309" y="2639280"/>
                  <a:ext cx="231464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568090" y="2642449"/>
                  <a:ext cx="231464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287480" y="2891216"/>
                  <a:ext cx="231464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576018" y="2899139"/>
                  <a:ext cx="231464" cy="19806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3425" y="3379259"/>
                <a:ext cx="523875" cy="457200"/>
                <a:chOff x="6284309" y="2639280"/>
                <a:chExt cx="523173" cy="457921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7751763" y="3380846"/>
                <a:ext cx="522287" cy="458788"/>
                <a:chOff x="6284309" y="2639280"/>
                <a:chExt cx="523173" cy="457921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6284309" y="2639280"/>
                  <a:ext cx="230577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568953" y="2642449"/>
                  <a:ext cx="230578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287489" y="2891216"/>
                  <a:ext cx="232168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576905" y="2899138"/>
                  <a:ext cx="230577" cy="19806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7083425" y="4088871"/>
                <a:ext cx="523875" cy="457200"/>
                <a:chOff x="6284309" y="2639280"/>
                <a:chExt cx="523173" cy="45792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284309" y="263928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568091" y="264246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287480" y="2890501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576018" y="2898451"/>
                  <a:ext cx="231464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39"/>
              <p:cNvGrpSpPr>
                <a:grpSpLocks/>
              </p:cNvGrpSpPr>
              <p:nvPr/>
            </p:nvGrpSpPr>
            <p:grpSpPr bwMode="auto">
              <a:xfrm>
                <a:off x="7751763" y="4090459"/>
                <a:ext cx="522287" cy="457200"/>
                <a:chOff x="6284309" y="2639280"/>
                <a:chExt cx="523173" cy="457921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6284309" y="2639280"/>
                  <a:ext cx="230577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568953" y="2642460"/>
                  <a:ext cx="23057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287489" y="2890501"/>
                  <a:ext cx="23216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576905" y="2898450"/>
                  <a:ext cx="230577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7142163" y="5041371"/>
                <a:ext cx="377825" cy="593725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9563768" y="716199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528929" y="1260376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351953" y="1824513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MD</a:t>
              </a:r>
              <a:endParaRPr lang="en-US" sz="3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404668" y="2375008"/>
              <a:ext cx="68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AS</a:t>
              </a:r>
              <a:endParaRPr lang="en-US" sz="36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27875" y="2402193"/>
            <a:ext cx="108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 </a:t>
            </a:r>
            <a:r>
              <a:rPr lang="en-US" altLang="en-US" sz="4000" dirty="0">
                <a:latin typeface="Symbol" pitchFamily="2" charset="2"/>
              </a:rPr>
              <a:t>- </a:t>
            </a:r>
            <a:r>
              <a:rPr lang="en-US" altLang="en-US" sz="4400" dirty="0"/>
              <a:t>3</a:t>
            </a:r>
            <a:r>
              <a:rPr lang="en-US" altLang="en-US" sz="3600" dirty="0"/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9264B5-6FF2-4F4E-B130-AE7192510C26}"/>
              </a:ext>
            </a:extLst>
          </p:cNvPr>
          <p:cNvSpPr txBox="1"/>
          <p:nvPr/>
        </p:nvSpPr>
        <p:spPr>
          <a:xfrm>
            <a:off x="671513" y="214313"/>
            <a:ext cx="28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more, then Game Time!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3ED3ED-C506-8246-A461-E6816B06E37A}"/>
              </a:ext>
            </a:extLst>
          </p:cNvPr>
          <p:cNvSpPr txBox="1"/>
          <p:nvPr/>
        </p:nvSpPr>
        <p:spPr>
          <a:xfrm>
            <a:off x="7353831" y="897755"/>
            <a:ext cx="2173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Are there any parentheses?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B8D09-0BDB-0749-AFD3-33C7AFB44FDD}"/>
              </a:ext>
            </a:extLst>
          </p:cNvPr>
          <p:cNvSpPr txBox="1"/>
          <p:nvPr/>
        </p:nvSpPr>
        <p:spPr>
          <a:xfrm>
            <a:off x="7474033" y="1451645"/>
            <a:ext cx="203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Are there any exponents?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D504B2-EFC5-574A-9C4A-1C8E3029C50B}"/>
              </a:ext>
            </a:extLst>
          </p:cNvPr>
          <p:cNvSpPr txBox="1"/>
          <p:nvPr/>
        </p:nvSpPr>
        <p:spPr>
          <a:xfrm>
            <a:off x="7573342" y="2060679"/>
            <a:ext cx="1542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Any </a:t>
            </a:r>
            <a:r>
              <a:rPr lang="en-US" sz="1400" i="1" dirty="0" err="1">
                <a:solidFill>
                  <a:srgbClr val="FF0000"/>
                </a:solidFill>
              </a:rPr>
              <a:t>mult</a:t>
            </a:r>
            <a:r>
              <a:rPr lang="en-US" sz="1400" i="1" dirty="0">
                <a:solidFill>
                  <a:srgbClr val="FF0000"/>
                </a:solidFill>
              </a:rPr>
              <a:t>/division?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9CB48A-053E-2546-8523-9DDD387CB723}"/>
              </a:ext>
            </a:extLst>
          </p:cNvPr>
          <p:cNvSpPr txBox="1"/>
          <p:nvPr/>
        </p:nvSpPr>
        <p:spPr>
          <a:xfrm>
            <a:off x="8840466" y="2511258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5FBC052-8CD8-C040-8ADF-A74A1CE5A878}"/>
              </a:ext>
            </a:extLst>
          </p:cNvPr>
          <p:cNvSpPr txBox="1"/>
          <p:nvPr/>
        </p:nvSpPr>
        <p:spPr>
          <a:xfrm>
            <a:off x="7683149" y="2538790"/>
            <a:ext cx="1019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Last of all…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50F90B-5807-E843-9FD7-07B64BD2D436}"/>
              </a:ext>
            </a:extLst>
          </p:cNvPr>
          <p:cNvSpPr txBox="1"/>
          <p:nvPr/>
        </p:nvSpPr>
        <p:spPr>
          <a:xfrm>
            <a:off x="9367207" y="807558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19E2AD-458A-9040-A37A-D6D42FA5D844}"/>
              </a:ext>
            </a:extLst>
          </p:cNvPr>
          <p:cNvSpPr txBox="1"/>
          <p:nvPr/>
        </p:nvSpPr>
        <p:spPr>
          <a:xfrm>
            <a:off x="567107" y="1720984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Sacred V warning: </a:t>
            </a:r>
          </a:p>
          <a:p>
            <a:r>
              <a:rPr lang="en-US" i="1" dirty="0">
                <a:solidFill>
                  <a:srgbClr val="FF0000"/>
                </a:solidFill>
              </a:rPr>
              <a:t>WRITE IT OUT!!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3755BC3-FC4E-BD4F-BD15-EF889EBA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45" y="4671340"/>
            <a:ext cx="838010" cy="14641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E27E915-638A-BB46-A8F3-EDF12075B1D9}"/>
              </a:ext>
            </a:extLst>
          </p:cNvPr>
          <p:cNvSpPr txBox="1"/>
          <p:nvPr/>
        </p:nvSpPr>
        <p:spPr>
          <a:xfrm>
            <a:off x="6595454" y="6135450"/>
            <a:ext cx="56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Yay!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CC30C5-0929-8A4C-994E-0C4D98804173}"/>
              </a:ext>
            </a:extLst>
          </p:cNvPr>
          <p:cNvSpPr txBox="1"/>
          <p:nvPr/>
        </p:nvSpPr>
        <p:spPr>
          <a:xfrm>
            <a:off x="2485831" y="6296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2</a:t>
            </a: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F8DEDB-D1C9-2149-AB1A-5B43935656B5}"/>
              </a:ext>
            </a:extLst>
          </p:cNvPr>
          <p:cNvSpPr/>
          <p:nvPr/>
        </p:nvSpPr>
        <p:spPr>
          <a:xfrm>
            <a:off x="4002592" y="1569493"/>
            <a:ext cx="652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 </a:t>
            </a:r>
            <a:r>
              <a:rPr lang="en-US" altLang="en-US" sz="4000" dirty="0"/>
              <a:t>3</a:t>
            </a:r>
            <a:r>
              <a:rPr lang="en-US" altLang="en-US" sz="3600" dirty="0"/>
              <a:t>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0B21110-4019-C746-AECA-873318C39AEF}"/>
              </a:ext>
            </a:extLst>
          </p:cNvPr>
          <p:cNvGrpSpPr/>
          <p:nvPr/>
        </p:nvGrpSpPr>
        <p:grpSpPr>
          <a:xfrm>
            <a:off x="2663974" y="1481826"/>
            <a:ext cx="1059047" cy="812277"/>
            <a:chOff x="2393819" y="1495880"/>
            <a:chExt cx="1059047" cy="812277"/>
          </a:xfrm>
        </p:grpSpPr>
        <p:sp>
          <p:nvSpPr>
            <p:cNvPr id="71" name="TextBox 2">
              <a:extLst>
                <a:ext uri="{FF2B5EF4-FFF2-40B4-BE49-F238E27FC236}">
                  <a16:creationId xmlns:a16="http://schemas.microsoft.com/office/drawing/2014/main" id="{E25372AC-4E4D-2D44-BC82-18AFC45C9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819" y="1538716"/>
              <a:ext cx="10590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4400" dirty="0"/>
                <a:t>4  </a:t>
              </a:r>
              <a:r>
                <a:rPr lang="en-US" altLang="en-US" sz="4400" dirty="0">
                  <a:latin typeface="Symbol" pitchFamily="2" charset="2"/>
                </a:rPr>
                <a:t>-</a:t>
              </a:r>
              <a:endParaRPr lang="en-US" altLang="en-US" sz="4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49505C-F3FD-5446-ADA9-7F67F70A0ADC}"/>
                </a:ext>
              </a:extLst>
            </p:cNvPr>
            <p:cNvSpPr txBox="1"/>
            <p:nvPr/>
          </p:nvSpPr>
          <p:spPr>
            <a:xfrm>
              <a:off x="2652311" y="149588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dirty="0"/>
                <a:t>2</a:t>
              </a:r>
              <a:endParaRPr lang="en-US" sz="2000" dirty="0"/>
            </a:p>
          </p:txBody>
        </p:sp>
      </p:grpSp>
      <p:sp>
        <p:nvSpPr>
          <p:cNvPr id="75" name="TextBox 2">
            <a:extLst>
              <a:ext uri="{FF2B5EF4-FFF2-40B4-BE49-F238E27FC236}">
                <a16:creationId xmlns:a16="http://schemas.microsoft.com/office/drawing/2014/main" id="{F61BE0CC-D48D-CC46-8D52-F08B3067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848" y="2355922"/>
            <a:ext cx="1415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 dirty="0"/>
              <a:t>+ 2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103EF4-0986-9640-946A-383EBC9CD2EB}"/>
              </a:ext>
            </a:extLst>
          </p:cNvPr>
          <p:cNvSpPr txBox="1"/>
          <p:nvPr/>
        </p:nvSpPr>
        <p:spPr>
          <a:xfrm>
            <a:off x="8001954" y="1910357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Bradley Hand" pitchFamily="2" charset="77"/>
              </a:rPr>
              <a:t>x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AE4C61-1A8A-4A40-B824-E92C3999406B}"/>
              </a:ext>
            </a:extLst>
          </p:cNvPr>
          <p:cNvSpPr txBox="1"/>
          <p:nvPr/>
        </p:nvSpPr>
        <p:spPr>
          <a:xfrm>
            <a:off x="807626" y="3586419"/>
            <a:ext cx="1899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OK, work from left</a:t>
            </a:r>
          </a:p>
          <a:p>
            <a:r>
              <a:rPr lang="en-US" i="1" dirty="0">
                <a:solidFill>
                  <a:srgbClr val="FF0000"/>
                </a:solidFill>
              </a:rPr>
              <a:t> to right: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E23C60-9D63-9D4E-B122-8CD498B3839D}"/>
              </a:ext>
            </a:extLst>
          </p:cNvPr>
          <p:cNvSpPr txBox="1"/>
          <p:nvPr/>
        </p:nvSpPr>
        <p:spPr>
          <a:xfrm>
            <a:off x="9205735" y="1335426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82C4A56-F51C-2042-9419-D171B3CC6C6B}"/>
                  </a:ext>
                </a:extLst>
              </p14:cNvPr>
              <p14:cNvContentPartPr/>
              <p14:nvPr/>
            </p14:nvContentPartPr>
            <p14:xfrm>
              <a:off x="91644" y="629621"/>
              <a:ext cx="3917521" cy="5515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82C4A56-F51C-2042-9419-D171B3CC6C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4" y="566981"/>
                <a:ext cx="4043161" cy="56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3073581-4E96-C441-AE4B-6175E24B86DC}"/>
                  </a:ext>
                </a:extLst>
              </p14:cNvPr>
              <p14:cNvContentPartPr/>
              <p14:nvPr/>
            </p14:nvContentPartPr>
            <p14:xfrm>
              <a:off x="3957415" y="305659"/>
              <a:ext cx="4203082" cy="5922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3073581-4E96-C441-AE4B-6175E24B86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4774" y="242659"/>
                <a:ext cx="4328724" cy="60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5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639 L -0.00117 0.10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1"/>
      <p:bldP spid="9" grpId="0"/>
      <p:bldP spid="58" grpId="0"/>
      <p:bldP spid="60" grpId="0"/>
      <p:bldP spid="62" grpId="0"/>
      <p:bldP spid="65" grpId="0"/>
      <p:bldP spid="67" grpId="0"/>
      <p:bldP spid="67" grpId="1"/>
      <p:bldP spid="70" grpId="0"/>
      <p:bldP spid="72" grpId="0" build="allAtOnce"/>
      <p:bldP spid="75" grpId="0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96713" y="49371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Mad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Dash</a:t>
            </a:r>
          </a:p>
        </p:txBody>
      </p:sp>
      <p:pic>
        <p:nvPicPr>
          <p:cNvPr id="286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2" y="619780"/>
            <a:ext cx="880268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747E5E-33B4-A14C-9F98-E629FA887CFE}"/>
              </a:ext>
            </a:extLst>
          </p:cNvPr>
          <p:cNvSpPr txBox="1"/>
          <p:nvPr/>
        </p:nvSpPr>
        <p:spPr>
          <a:xfrm>
            <a:off x="1171575" y="3903385"/>
            <a:ext cx="693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 at least the FIRST problem on each slide </a:t>
            </a:r>
            <a:r>
              <a:rPr lang="en-US" sz="2800" dirty="0">
                <a:sym typeface="Wingdings" pitchFamily="2" charset="2"/>
              </a:rPr>
              <a:t>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A090A-F421-434A-993A-B9FC3B453235}"/>
              </a:ext>
            </a:extLst>
          </p:cNvPr>
          <p:cNvSpPr txBox="1"/>
          <p:nvPr/>
        </p:nvSpPr>
        <p:spPr>
          <a:xfrm>
            <a:off x="2138570" y="4552672"/>
            <a:ext cx="79148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Copy the problem exactly.</a:t>
            </a:r>
          </a:p>
          <a:p>
            <a:pPr marL="342900" indent="-342900">
              <a:buAutoNum type="arabicPeriod"/>
            </a:pPr>
            <a:r>
              <a:rPr lang="en-US" sz="2800" dirty="0"/>
              <a:t>Follow Order of Operations, and use the Sacred V !</a:t>
            </a:r>
          </a:p>
          <a:p>
            <a:pPr marL="342900" indent="-342900">
              <a:buAutoNum type="arabicPeriod"/>
            </a:pPr>
            <a:r>
              <a:rPr lang="en-US" sz="2800" dirty="0"/>
              <a:t>Hold up your white board for me to see.</a:t>
            </a:r>
          </a:p>
          <a:p>
            <a:pPr marL="342900" indent="-342900">
              <a:buAutoNum type="arabicPeriod"/>
            </a:pPr>
            <a:r>
              <a:rPr lang="en-US" sz="2800" dirty="0"/>
              <a:t>Find a new desk to sit in.</a:t>
            </a:r>
          </a:p>
        </p:txBody>
      </p:sp>
    </p:spTree>
    <p:extLst>
      <p:ext uri="{BB962C8B-B14F-4D97-AF65-F5344CB8AC3E}">
        <p14:creationId xmlns:p14="http://schemas.microsoft.com/office/powerpoint/2010/main" val="53731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2414588" y="1003300"/>
            <a:ext cx="6640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a)  7 +  3 </a:t>
            </a:r>
            <a:r>
              <a:rPr lang="en-US" altLang="en-US" baseline="30000" dirty="0"/>
              <a:t>●   </a:t>
            </a:r>
            <a:r>
              <a:rPr lang="en-US" altLang="en-US" sz="4400" dirty="0"/>
              <a:t>5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2478088" y="3917950"/>
                <a:ext cx="664051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4400" dirty="0"/>
                  <a:t>b)  12 + 20 </a:t>
                </a:r>
                <a14:m>
                  <m:oMath xmlns:m="http://schemas.openxmlformats.org/officeDocument/2006/math"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4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dirty="0"/>
                  <a:t>4 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8088" y="3917950"/>
                <a:ext cx="6640512" cy="769441"/>
              </a:xfrm>
              <a:prstGeom prst="rect">
                <a:avLst/>
              </a:prstGeom>
              <a:blipFill>
                <a:blip r:embed="rId2"/>
                <a:stretch>
                  <a:fillRect l="-3626" t="-16393" b="-36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16924" y="27313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26C6C8-B92E-8C41-97E3-0B6268F6D5A3}"/>
              </a:ext>
            </a:extLst>
          </p:cNvPr>
          <p:cNvGrpSpPr/>
          <p:nvPr/>
        </p:nvGrpSpPr>
        <p:grpSpPr>
          <a:xfrm>
            <a:off x="5127171" y="4103915"/>
            <a:ext cx="381000" cy="367503"/>
            <a:chOff x="5127171" y="4103915"/>
            <a:chExt cx="381000" cy="3675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E1A45C-41D7-4E4A-9341-4CEA05CA4603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F0AFC0-AE86-5E4E-9262-23A5588F4583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1ED386-6CF4-AC4F-9F93-14688C842D7D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95E881-3133-4F4D-A8DF-3F76F3C96E2A}"/>
              </a:ext>
            </a:extLst>
          </p:cNvPr>
          <p:cNvGrpSpPr/>
          <p:nvPr/>
        </p:nvGrpSpPr>
        <p:grpSpPr>
          <a:xfrm>
            <a:off x="9351953" y="427036"/>
            <a:ext cx="2198697" cy="3443215"/>
            <a:chOff x="9351953" y="427036"/>
            <a:chExt cx="2198697" cy="3443215"/>
          </a:xfrm>
        </p:grpSpPr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EEDA440A-8FB3-B941-BD32-CEBB508E9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4484" y="427036"/>
              <a:ext cx="1726166" cy="3443215"/>
              <a:chOff x="6700838" y="1520296"/>
              <a:chExt cx="1928812" cy="41148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65B9D88-AFF9-5345-802C-699D2F2676D0}"/>
                  </a:ext>
                </a:extLst>
              </p:cNvPr>
              <p:cNvSpPr/>
              <p:nvPr/>
            </p:nvSpPr>
            <p:spPr>
              <a:xfrm>
                <a:off x="6700838" y="1520296"/>
                <a:ext cx="1928812" cy="4114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E466BC3-E28F-0248-BCB3-D7851BD38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0250" y="1990196"/>
                <a:ext cx="522288" cy="457200"/>
                <a:chOff x="6284309" y="2639280"/>
                <a:chExt cx="523173" cy="457921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E67F1A-EAFE-E04D-B720-70881AFE114A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93B1072-04E8-2140-B32C-3596DE9F88A1}"/>
                    </a:ext>
                  </a:extLst>
                </p:cNvPr>
                <p:cNvSpPr/>
                <p:nvPr/>
              </p:nvSpPr>
              <p:spPr>
                <a:xfrm>
                  <a:off x="6568954" y="264246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80DC3A4-C751-8C4F-9B36-21CABADF6E26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374FA77-4A95-9845-A226-990CFBE869F8}"/>
                    </a:ext>
                  </a:extLst>
                </p:cNvPr>
                <p:cNvSpPr/>
                <p:nvPr/>
              </p:nvSpPr>
              <p:spPr>
                <a:xfrm>
                  <a:off x="6576904" y="2898451"/>
                  <a:ext cx="230578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339E92D-5C5E-2C44-99FC-DC3871B7D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7000" y="1991784"/>
                <a:ext cx="523875" cy="457200"/>
                <a:chOff x="6284309" y="2639280"/>
                <a:chExt cx="523173" cy="457921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67D00FE-AE85-E840-9C82-79507AE7A1D0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826C5D1C-E7A9-C941-803F-0F68CDDEB885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DBF7076-6D00-A143-B5FB-8C559AA2A50D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8D26425-2C62-B740-B41D-BEB06A5265A8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5" name="Group 14">
                <a:extLst>
                  <a:ext uri="{FF2B5EF4-FFF2-40B4-BE49-F238E27FC236}">
                    <a16:creationId xmlns:a16="http://schemas.microsoft.com/office/drawing/2014/main" id="{0F74443C-AE7F-8743-938B-4F1053653F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4538" y="2660121"/>
                <a:ext cx="522287" cy="457200"/>
                <a:chOff x="6284309" y="2639280"/>
                <a:chExt cx="523173" cy="457921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684EAC1E-780C-B141-A8E1-8DE318953196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CF05391-B1B2-3B4D-93FA-51F5E9FE5ACE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FB9BC7F-1D45-3443-922B-EC8DC1E01ED4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5FB94D57-78C9-3240-9ADF-3E9D28E0889B}"/>
                    </a:ext>
                  </a:extLst>
                </p:cNvPr>
                <p:cNvSpPr/>
                <p:nvPr/>
              </p:nvSpPr>
              <p:spPr>
                <a:xfrm>
                  <a:off x="6576905" y="2898451"/>
                  <a:ext cx="230577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6" name="Group 19">
                <a:extLst>
                  <a:ext uri="{FF2B5EF4-FFF2-40B4-BE49-F238E27FC236}">
                    <a16:creationId xmlns:a16="http://schemas.microsoft.com/office/drawing/2014/main" id="{31462FDB-8F86-5346-BBB3-C523E020A6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1288" y="2661709"/>
                <a:ext cx="523875" cy="458787"/>
                <a:chOff x="6284309" y="2639280"/>
                <a:chExt cx="523173" cy="457921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345629C-FF41-554A-BF86-ED435BDDD083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CEB82008-4878-9245-A3C3-1991F6A173DC}"/>
                    </a:ext>
                  </a:extLst>
                </p:cNvPr>
                <p:cNvSpPr/>
                <p:nvPr/>
              </p:nvSpPr>
              <p:spPr>
                <a:xfrm>
                  <a:off x="6568090" y="2642449"/>
                  <a:ext cx="231464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F3767AAC-9914-8545-93CB-32CD4D509ACF}"/>
                    </a:ext>
                  </a:extLst>
                </p:cNvPr>
                <p:cNvSpPr/>
                <p:nvPr/>
              </p:nvSpPr>
              <p:spPr>
                <a:xfrm>
                  <a:off x="6287480" y="2891216"/>
                  <a:ext cx="231464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0D33EA24-C80B-2A48-8D14-7CE5AA4623D9}"/>
                    </a:ext>
                  </a:extLst>
                </p:cNvPr>
                <p:cNvSpPr/>
                <p:nvPr/>
              </p:nvSpPr>
              <p:spPr>
                <a:xfrm>
                  <a:off x="6576018" y="2899139"/>
                  <a:ext cx="231464" cy="19806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7" name="Group 24">
                <a:extLst>
                  <a:ext uri="{FF2B5EF4-FFF2-40B4-BE49-F238E27FC236}">
                    <a16:creationId xmlns:a16="http://schemas.microsoft.com/office/drawing/2014/main" id="{E7F0FDEF-5109-7B44-AA0A-4E4403716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3379259"/>
                <a:ext cx="523875" cy="457200"/>
                <a:chOff x="6284309" y="2639280"/>
                <a:chExt cx="523173" cy="457921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03FE39C-0CB0-AC4D-A577-E3E51E053B01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A9DE272-2527-2B48-9355-2C143407CCCE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11986CD-51C6-6549-9106-B39830885593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0CB1C20-9A8D-4D42-8D40-67D346AE6F17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8" name="Group 29">
                <a:extLst>
                  <a:ext uri="{FF2B5EF4-FFF2-40B4-BE49-F238E27FC236}">
                    <a16:creationId xmlns:a16="http://schemas.microsoft.com/office/drawing/2014/main" id="{7EE09332-C89C-6047-82BA-50042A76D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3380846"/>
                <a:ext cx="522287" cy="458788"/>
                <a:chOff x="6284309" y="2639280"/>
                <a:chExt cx="523173" cy="457921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F2A159-DD97-054B-BD39-56C97DB22D7C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F486105-0323-0C4D-B603-F64AC71D7433}"/>
                    </a:ext>
                  </a:extLst>
                </p:cNvPr>
                <p:cNvSpPr/>
                <p:nvPr/>
              </p:nvSpPr>
              <p:spPr>
                <a:xfrm>
                  <a:off x="6568953" y="2642449"/>
                  <a:ext cx="230578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88E9C00-112F-F24C-9ACD-AF23D04CDC72}"/>
                    </a:ext>
                  </a:extLst>
                </p:cNvPr>
                <p:cNvSpPr/>
                <p:nvPr/>
              </p:nvSpPr>
              <p:spPr>
                <a:xfrm>
                  <a:off x="6287489" y="2891216"/>
                  <a:ext cx="232168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3D65717-DE2E-9E46-A67F-F727A3284703}"/>
                    </a:ext>
                  </a:extLst>
                </p:cNvPr>
                <p:cNvSpPr/>
                <p:nvPr/>
              </p:nvSpPr>
              <p:spPr>
                <a:xfrm>
                  <a:off x="6576905" y="2899138"/>
                  <a:ext cx="230577" cy="19806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9" name="Group 34">
                <a:extLst>
                  <a:ext uri="{FF2B5EF4-FFF2-40B4-BE49-F238E27FC236}">
                    <a16:creationId xmlns:a16="http://schemas.microsoft.com/office/drawing/2014/main" id="{53C1EA70-DDF0-0E4F-9C7F-B9B4F9320D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4088871"/>
                <a:ext cx="523875" cy="457200"/>
                <a:chOff x="6284309" y="2639280"/>
                <a:chExt cx="523173" cy="457921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32926824-8248-3C41-AA65-B259F4C6E210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8D26BBD-C9B9-5E4D-9DDA-47DA0BE462C9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6EF7542-72F9-B842-8CEC-3735F732E6C2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3D9F65F-0888-F346-ADE9-FE1A282388DE}"/>
                    </a:ext>
                  </a:extLst>
                </p:cNvPr>
                <p:cNvSpPr/>
                <p:nvPr/>
              </p:nvSpPr>
              <p:spPr>
                <a:xfrm>
                  <a:off x="6576018" y="2898451"/>
                  <a:ext cx="231464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0" name="Group 39">
                <a:extLst>
                  <a:ext uri="{FF2B5EF4-FFF2-40B4-BE49-F238E27FC236}">
                    <a16:creationId xmlns:a16="http://schemas.microsoft.com/office/drawing/2014/main" id="{B7F78591-2063-E040-96AF-700AC0E72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4090459"/>
                <a:ext cx="522287" cy="457200"/>
                <a:chOff x="6284309" y="2639280"/>
                <a:chExt cx="523173" cy="457921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86C61FA-87A9-3447-9608-596ADAA14F75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19CDD14F-8D50-114B-82CA-10B522B03742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3FDCD4F-159D-AD4D-B9B5-14C7C984A48D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0B70384-6349-EB44-A60E-641E601F27E8}"/>
                    </a:ext>
                  </a:extLst>
                </p:cNvPr>
                <p:cNvSpPr/>
                <p:nvPr/>
              </p:nvSpPr>
              <p:spPr>
                <a:xfrm>
                  <a:off x="6576905" y="2898450"/>
                  <a:ext cx="230577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788483-4251-7C42-82A5-1AC38983E845}"/>
                  </a:ext>
                </a:extLst>
              </p:cNvPr>
              <p:cNvSpPr/>
              <p:nvPr/>
            </p:nvSpPr>
            <p:spPr>
              <a:xfrm>
                <a:off x="7142163" y="5041371"/>
                <a:ext cx="377825" cy="593725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E580FB-A736-B24A-B9A1-EC4BF97B56C8}"/>
                </a:ext>
              </a:extLst>
            </p:cNvPr>
            <p:cNvSpPr txBox="1"/>
            <p:nvPr/>
          </p:nvSpPr>
          <p:spPr>
            <a:xfrm>
              <a:off x="9563768" y="716199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7CB93C-714C-9044-B00A-A610B8EF8483}"/>
                </a:ext>
              </a:extLst>
            </p:cNvPr>
            <p:cNvSpPr txBox="1"/>
            <p:nvPr/>
          </p:nvSpPr>
          <p:spPr>
            <a:xfrm>
              <a:off x="9528929" y="1260376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E93C22-68C2-3547-A7EC-91BCDC25B725}"/>
                </a:ext>
              </a:extLst>
            </p:cNvPr>
            <p:cNvSpPr txBox="1"/>
            <p:nvPr/>
          </p:nvSpPr>
          <p:spPr>
            <a:xfrm>
              <a:off x="9351953" y="1824513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MD</a:t>
              </a:r>
              <a:endParaRPr lang="en-US" sz="3600" b="1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569C93-6CDE-2246-ACA7-1C5EE72B169D}"/>
                </a:ext>
              </a:extLst>
            </p:cNvPr>
            <p:cNvSpPr txBox="1"/>
            <p:nvPr/>
          </p:nvSpPr>
          <p:spPr>
            <a:xfrm>
              <a:off x="9404668" y="2375008"/>
              <a:ext cx="68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AS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2700338" y="-1555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ORDER OF OPERATIONS</a:t>
            </a:r>
          </a:p>
        </p:txBody>
      </p:sp>
      <p:sp>
        <p:nvSpPr>
          <p:cNvPr id="23554" name="Subtitle 2"/>
          <p:cNvSpPr txBox="1">
            <a:spLocks/>
          </p:cNvSpPr>
          <p:nvPr/>
        </p:nvSpPr>
        <p:spPr bwMode="auto">
          <a:xfrm>
            <a:off x="800695" y="1711325"/>
            <a:ext cx="229798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3600" dirty="0">
                <a:solidFill>
                  <a:srgbClr val="FF0000"/>
                </a:solidFill>
              </a:rPr>
              <a:t>   PLEASE</a:t>
            </a:r>
          </a:p>
        </p:txBody>
      </p:sp>
      <p:grpSp>
        <p:nvGrpSpPr>
          <p:cNvPr id="23555" name="Group 58"/>
          <p:cNvGrpSpPr>
            <a:grpSpLocks/>
          </p:cNvGrpSpPr>
          <p:nvPr/>
        </p:nvGrpSpPr>
        <p:grpSpPr bwMode="auto">
          <a:xfrm>
            <a:off x="7945438" y="1520825"/>
            <a:ext cx="2495550" cy="4948238"/>
            <a:chOff x="6700838" y="1520296"/>
            <a:chExt cx="1928812" cy="4114800"/>
          </a:xfrm>
        </p:grpSpPr>
        <p:sp>
          <p:nvSpPr>
            <p:cNvPr id="6" name="Rectangle 5"/>
            <p:cNvSpPr/>
            <p:nvPr/>
          </p:nvSpPr>
          <p:spPr>
            <a:xfrm>
              <a:off x="6700838" y="1520296"/>
              <a:ext cx="1928812" cy="4114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72" name="Group 8"/>
            <p:cNvGrpSpPr>
              <a:grpSpLocks/>
            </p:cNvGrpSpPr>
            <p:nvPr/>
          </p:nvGrpSpPr>
          <p:grpSpPr bwMode="auto">
            <a:xfrm>
              <a:off x="7080250" y="1990196"/>
              <a:ext cx="522288" cy="457200"/>
              <a:chOff x="6284309" y="2639280"/>
              <a:chExt cx="523173" cy="45792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84309" y="2639280"/>
                <a:ext cx="23057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568954" y="2642460"/>
                <a:ext cx="230577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87489" y="2890501"/>
                <a:ext cx="23216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76904" y="2898451"/>
                <a:ext cx="230578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3" name="Group 9"/>
            <p:cNvGrpSpPr>
              <a:grpSpLocks/>
            </p:cNvGrpSpPr>
            <p:nvPr/>
          </p:nvGrpSpPr>
          <p:grpSpPr bwMode="auto">
            <a:xfrm>
              <a:off x="7747000" y="1991784"/>
              <a:ext cx="523875" cy="457200"/>
              <a:chOff x="6284309" y="2639280"/>
              <a:chExt cx="523173" cy="45792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284309" y="263928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68091" y="264246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287480" y="2890501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76018" y="2898450"/>
                <a:ext cx="231464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4" name="Group 14"/>
            <p:cNvGrpSpPr>
              <a:grpSpLocks/>
            </p:cNvGrpSpPr>
            <p:nvPr/>
          </p:nvGrpSpPr>
          <p:grpSpPr bwMode="auto">
            <a:xfrm>
              <a:off x="7094538" y="2660121"/>
              <a:ext cx="522287" cy="457200"/>
              <a:chOff x="6284309" y="2639280"/>
              <a:chExt cx="523173" cy="45792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284309" y="2639280"/>
                <a:ext cx="230577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568953" y="2642460"/>
                <a:ext cx="23057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87489" y="2890501"/>
                <a:ext cx="23216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76905" y="2898451"/>
                <a:ext cx="230577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5" name="Group 19"/>
            <p:cNvGrpSpPr>
              <a:grpSpLocks/>
            </p:cNvGrpSpPr>
            <p:nvPr/>
          </p:nvGrpSpPr>
          <p:grpSpPr bwMode="auto">
            <a:xfrm>
              <a:off x="7761288" y="2661709"/>
              <a:ext cx="523875" cy="458787"/>
              <a:chOff x="6284309" y="2639280"/>
              <a:chExt cx="523173" cy="45792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84309" y="2639280"/>
                <a:ext cx="231464" cy="198062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68090" y="2642449"/>
                <a:ext cx="231464" cy="199647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87480" y="2891216"/>
                <a:ext cx="231464" cy="198063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76018" y="2899139"/>
                <a:ext cx="231464" cy="1980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6" name="Group 24"/>
            <p:cNvGrpSpPr>
              <a:grpSpLocks/>
            </p:cNvGrpSpPr>
            <p:nvPr/>
          </p:nvGrpSpPr>
          <p:grpSpPr bwMode="auto">
            <a:xfrm>
              <a:off x="7083425" y="3379259"/>
              <a:ext cx="523875" cy="457200"/>
              <a:chOff x="6284309" y="2639280"/>
              <a:chExt cx="523173" cy="45792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284309" y="263928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68091" y="264246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287480" y="2890501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76018" y="2898450"/>
                <a:ext cx="231464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7" name="Group 29"/>
            <p:cNvGrpSpPr>
              <a:grpSpLocks/>
            </p:cNvGrpSpPr>
            <p:nvPr/>
          </p:nvGrpSpPr>
          <p:grpSpPr bwMode="auto">
            <a:xfrm>
              <a:off x="7751763" y="3380846"/>
              <a:ext cx="522287" cy="458788"/>
              <a:chOff x="6284309" y="2639280"/>
              <a:chExt cx="523173" cy="457921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84309" y="2639280"/>
                <a:ext cx="230577" cy="198063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68953" y="2642449"/>
                <a:ext cx="230578" cy="199647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87489" y="2891216"/>
                <a:ext cx="232168" cy="198062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6905" y="2899138"/>
                <a:ext cx="230577" cy="1980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8" name="Group 34"/>
            <p:cNvGrpSpPr>
              <a:grpSpLocks/>
            </p:cNvGrpSpPr>
            <p:nvPr/>
          </p:nvGrpSpPr>
          <p:grpSpPr bwMode="auto">
            <a:xfrm>
              <a:off x="7083425" y="4088871"/>
              <a:ext cx="523875" cy="457200"/>
              <a:chOff x="6284309" y="2639280"/>
              <a:chExt cx="523173" cy="45792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84309" y="2639280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68091" y="2642460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287480" y="2890501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576018" y="2898451"/>
                <a:ext cx="231464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9" name="Group 39"/>
            <p:cNvGrpSpPr>
              <a:grpSpLocks/>
            </p:cNvGrpSpPr>
            <p:nvPr/>
          </p:nvGrpSpPr>
          <p:grpSpPr bwMode="auto">
            <a:xfrm>
              <a:off x="7751763" y="4090459"/>
              <a:ext cx="522287" cy="457200"/>
              <a:chOff x="6284309" y="2639280"/>
              <a:chExt cx="523173" cy="45792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84309" y="2639280"/>
                <a:ext cx="230577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68953" y="2642460"/>
                <a:ext cx="230578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87489" y="2890501"/>
                <a:ext cx="232168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576905" y="2898450"/>
                <a:ext cx="230577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7142163" y="5041371"/>
              <a:ext cx="377825" cy="593725"/>
            </a:xfrm>
            <a:prstGeom prst="rect">
              <a:avLst/>
            </a:prstGeom>
            <a:solidFill>
              <a:srgbClr val="37609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559" name="TextBox 48"/>
          <p:cNvSpPr txBox="1">
            <a:spLocks noChangeArrowheads="1"/>
          </p:cNvSpPr>
          <p:nvPr/>
        </p:nvSpPr>
        <p:spPr bwMode="auto">
          <a:xfrm>
            <a:off x="5884865" y="1527175"/>
            <a:ext cx="1402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 dirty="0"/>
              <a:t> {    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951" y="2603301"/>
            <a:ext cx="2950950" cy="771724"/>
            <a:chOff x="4171951" y="2603301"/>
            <a:chExt cx="2950950" cy="771724"/>
          </a:xfrm>
        </p:grpSpPr>
        <p:sp>
          <p:nvSpPr>
            <p:cNvPr id="23560" name="TextBox 48"/>
            <p:cNvSpPr txBox="1">
              <a:spLocks noChangeArrowheads="1"/>
            </p:cNvSpPr>
            <p:nvPr/>
          </p:nvSpPr>
          <p:spPr bwMode="auto">
            <a:xfrm>
              <a:off x="6396420" y="2603301"/>
              <a:ext cx="7264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 dirty="0"/>
                <a:t>x</a:t>
              </a:r>
              <a:r>
                <a:rPr lang="en-US" altLang="en-US" sz="3600" baseline="30000" dirty="0"/>
                <a:t>2</a:t>
              </a:r>
              <a:r>
                <a:rPr lang="en-US" altLang="en-US" sz="2800" dirty="0"/>
                <a:t> </a:t>
              </a:r>
              <a:r>
                <a:rPr lang="en-US" altLang="en-US" sz="3600" dirty="0"/>
                <a:t> </a:t>
              </a:r>
              <a:endParaRPr lang="en-US" altLang="en-US" sz="4800" dirty="0"/>
            </a:p>
          </p:txBody>
        </p:sp>
        <p:sp>
          <p:nvSpPr>
            <p:cNvPr id="23564" name="Subtitle 2"/>
            <p:cNvSpPr txBox="1">
              <a:spLocks/>
            </p:cNvSpPr>
            <p:nvPr/>
          </p:nvSpPr>
          <p:spPr bwMode="auto">
            <a:xfrm>
              <a:off x="4171951" y="2741613"/>
              <a:ext cx="1712913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dirty="0">
                  <a:solidFill>
                    <a:srgbClr val="3366FF"/>
                  </a:solidFill>
                </a:rPr>
                <a:t>Exponents  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11639" y="4546601"/>
            <a:ext cx="3462515" cy="709473"/>
            <a:chOff x="4211639" y="4546601"/>
            <a:chExt cx="3462515" cy="709473"/>
          </a:xfrm>
        </p:grpSpPr>
        <p:sp>
          <p:nvSpPr>
            <p:cNvPr id="23562" name="TextBox 48"/>
            <p:cNvSpPr txBox="1">
              <a:spLocks noChangeArrowheads="1"/>
            </p:cNvSpPr>
            <p:nvPr/>
          </p:nvSpPr>
          <p:spPr bwMode="auto">
            <a:xfrm>
              <a:off x="6375401" y="4548188"/>
              <a:ext cx="12987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4000" dirty="0">
                  <a:sym typeface="Wingdings" charset="2"/>
                </a:rPr>
                <a:t> +  </a:t>
              </a:r>
              <a:r>
                <a:rPr lang="en-US" altLang="en-US" sz="4000" dirty="0">
                  <a:latin typeface="Symbol" charset="2"/>
                  <a:sym typeface="Wingdings" charset="2"/>
                </a:rPr>
                <a:t>-</a:t>
              </a:r>
              <a:r>
                <a:rPr lang="en-US" altLang="en-US" sz="4000" dirty="0"/>
                <a:t>  </a:t>
              </a:r>
            </a:p>
          </p:txBody>
        </p:sp>
        <p:sp>
          <p:nvSpPr>
            <p:cNvPr id="23566" name="Subtitle 2"/>
            <p:cNvSpPr txBox="1">
              <a:spLocks/>
            </p:cNvSpPr>
            <p:nvPr/>
          </p:nvSpPr>
          <p:spPr bwMode="auto">
            <a:xfrm>
              <a:off x="4211639" y="4546601"/>
              <a:ext cx="1997075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dirty="0">
                  <a:solidFill>
                    <a:srgbClr val="3366FF"/>
                  </a:solidFill>
                </a:rPr>
                <a:t>Addition and Subtraction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71950" y="3437732"/>
            <a:ext cx="3717926" cy="1039019"/>
            <a:chOff x="4171950" y="3437732"/>
            <a:chExt cx="3717926" cy="1039019"/>
          </a:xfrm>
        </p:grpSpPr>
        <p:sp>
          <p:nvSpPr>
            <p:cNvPr id="23567" name="Rectangle 59"/>
            <p:cNvSpPr>
              <a:spLocks noChangeArrowheads="1"/>
            </p:cNvSpPr>
            <p:nvPr/>
          </p:nvSpPr>
          <p:spPr bwMode="auto">
            <a:xfrm>
              <a:off x="7088800" y="3768726"/>
              <a:ext cx="4191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4000" dirty="0">
                  <a:latin typeface="Wingdings" charset="2"/>
                  <a:sym typeface="Wingdings" charset="2"/>
                </a:rPr>
                <a:t></a:t>
              </a:r>
              <a:endParaRPr lang="en-US" altLang="en-US" sz="4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71950" y="3437732"/>
              <a:ext cx="3717926" cy="868386"/>
              <a:chOff x="4171950" y="3437732"/>
              <a:chExt cx="3717926" cy="868386"/>
            </a:xfrm>
          </p:grpSpPr>
          <p:sp>
            <p:nvSpPr>
              <p:cNvPr id="23561" name="TextBox 48"/>
              <p:cNvSpPr txBox="1">
                <a:spLocks noChangeArrowheads="1"/>
              </p:cNvSpPr>
              <p:nvPr/>
            </p:nvSpPr>
            <p:spPr bwMode="auto">
              <a:xfrm>
                <a:off x="6381130" y="3598232"/>
                <a:ext cx="150874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4000" dirty="0">
                    <a:latin typeface="Wingdings" charset="2"/>
                    <a:sym typeface="Wingdings" charset="2"/>
                  </a:rPr>
                  <a:t></a:t>
                </a:r>
                <a:r>
                  <a:rPr lang="en-US" altLang="en-US" sz="4000" dirty="0">
                    <a:sym typeface="Wingdings" charset="2"/>
                  </a:rPr>
                  <a:t>   ÷</a:t>
                </a:r>
                <a:r>
                  <a:rPr lang="en-US" altLang="en-US" sz="4000" dirty="0"/>
                  <a:t>  </a:t>
                </a:r>
              </a:p>
            </p:txBody>
          </p:sp>
          <p:sp>
            <p:nvSpPr>
              <p:cNvPr id="23565" name="Subtitle 2"/>
              <p:cNvSpPr txBox="1">
                <a:spLocks/>
              </p:cNvSpPr>
              <p:nvPr/>
            </p:nvSpPr>
            <p:spPr bwMode="auto">
              <a:xfrm>
                <a:off x="4171950" y="3579813"/>
                <a:ext cx="2152650" cy="633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altLang="en-US" dirty="0">
                    <a:solidFill>
                      <a:srgbClr val="3366FF"/>
                    </a:solidFill>
                  </a:rPr>
                  <a:t>Multiplication and Division</a:t>
                </a:r>
              </a:p>
            </p:txBody>
          </p:sp>
          <p:sp>
            <p:nvSpPr>
              <p:cNvPr id="23568" name="Rectangle 60"/>
              <p:cNvSpPr>
                <a:spLocks noChangeArrowheads="1"/>
              </p:cNvSpPr>
              <p:nvPr/>
            </p:nvSpPr>
            <p:spPr bwMode="auto">
              <a:xfrm>
                <a:off x="7077365" y="3437732"/>
                <a:ext cx="4191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4000">
                    <a:latin typeface="Wingdings" charset="2"/>
                    <a:sym typeface="Wingdings" charset="2"/>
                  </a:rPr>
                  <a:t></a:t>
                </a:r>
                <a:endParaRPr lang="en-US" altLang="en-US" sz="4000"/>
              </a:p>
            </p:txBody>
          </p:sp>
        </p:grpSp>
      </p:grpSp>
      <p:sp>
        <p:nvSpPr>
          <p:cNvPr id="60" name="Subtitle 2"/>
          <p:cNvSpPr txBox="1">
            <a:spLocks/>
          </p:cNvSpPr>
          <p:nvPr/>
        </p:nvSpPr>
        <p:spPr bwMode="auto">
          <a:xfrm>
            <a:off x="800695" y="2574810"/>
            <a:ext cx="267488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4000" dirty="0">
                <a:solidFill>
                  <a:srgbClr val="FF0000"/>
                </a:solidFill>
              </a:rPr>
              <a:t>   EXCUSE</a:t>
            </a: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857135" y="3493537"/>
            <a:ext cx="294046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3600" dirty="0">
                <a:solidFill>
                  <a:srgbClr val="FF0000"/>
                </a:solidFill>
              </a:rPr>
              <a:t>   MY DEAR</a:t>
            </a:r>
          </a:p>
        </p:txBody>
      </p:sp>
      <p:sp>
        <p:nvSpPr>
          <p:cNvPr id="62" name="Subtitle 2"/>
          <p:cNvSpPr txBox="1">
            <a:spLocks/>
          </p:cNvSpPr>
          <p:nvPr/>
        </p:nvSpPr>
        <p:spPr bwMode="auto">
          <a:xfrm>
            <a:off x="857252" y="4427951"/>
            <a:ext cx="322598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3600" dirty="0">
                <a:solidFill>
                  <a:srgbClr val="FF0000"/>
                </a:solidFill>
              </a:rPr>
              <a:t>   AUNT SALLY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632" y="5749292"/>
            <a:ext cx="784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We say, “DOT   BEFORE   DASH”</a:t>
            </a:r>
          </a:p>
        </p:txBody>
      </p:sp>
      <p:pic>
        <p:nvPicPr>
          <p:cNvPr id="1026" name="Picture 2" descr="mage result for space ship drawi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78" y="-2808994"/>
            <a:ext cx="4044952" cy="28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F60439-B6AC-C44C-95D9-1A9A59D134ED}"/>
              </a:ext>
            </a:extLst>
          </p:cNvPr>
          <p:cNvSpPr/>
          <p:nvPr/>
        </p:nvSpPr>
        <p:spPr>
          <a:xfrm>
            <a:off x="6320162" y="1751123"/>
            <a:ext cx="7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( x ) 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5FFA2A-4ACC-B648-B0CC-CCFB4B2BE7BF}"/>
              </a:ext>
            </a:extLst>
          </p:cNvPr>
          <p:cNvSpPr/>
          <p:nvPr/>
        </p:nvSpPr>
        <p:spPr>
          <a:xfrm>
            <a:off x="6206314" y="1672938"/>
            <a:ext cx="995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[     ] 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F1288F-4B0E-8C47-B258-50D6D7EDA4C4}"/>
              </a:ext>
            </a:extLst>
          </p:cNvPr>
          <p:cNvSpPr txBox="1"/>
          <p:nvPr/>
        </p:nvSpPr>
        <p:spPr>
          <a:xfrm>
            <a:off x="10915650" y="728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85E48-962A-BF4D-9C1B-BC81FBC64442}"/>
              </a:ext>
            </a:extLst>
          </p:cNvPr>
          <p:cNvSpPr txBox="1"/>
          <p:nvPr/>
        </p:nvSpPr>
        <p:spPr>
          <a:xfrm>
            <a:off x="800100" y="600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21C900A9-6056-C547-B032-93FC6BFCA249}"/>
              </a:ext>
            </a:extLst>
          </p:cNvPr>
          <p:cNvSpPr txBox="1">
            <a:spLocks/>
          </p:cNvSpPr>
          <p:nvPr/>
        </p:nvSpPr>
        <p:spPr bwMode="auto">
          <a:xfrm>
            <a:off x="4210983" y="1703290"/>
            <a:ext cx="1712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dirty="0">
                <a:solidFill>
                  <a:srgbClr val="3366FF"/>
                </a:solidFill>
              </a:rPr>
              <a:t>Parentheses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E05D12-E676-774A-BE1F-5B44003859E6}"/>
              </a:ext>
            </a:extLst>
          </p:cNvPr>
          <p:cNvSpPr txBox="1"/>
          <p:nvPr/>
        </p:nvSpPr>
        <p:spPr>
          <a:xfrm>
            <a:off x="1279099" y="4057313"/>
            <a:ext cx="49327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Do you see the dots???</a:t>
            </a:r>
          </a:p>
          <a:p>
            <a:endParaRPr lang="en-US" sz="40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DF466BD-CFE2-F54B-A284-0F13B483F3BB}"/>
              </a:ext>
            </a:extLst>
          </p:cNvPr>
          <p:cNvCxnSpPr>
            <a:cxnSpLocks/>
          </p:cNvCxnSpPr>
          <p:nvPr/>
        </p:nvCxnSpPr>
        <p:spPr>
          <a:xfrm flipV="1">
            <a:off x="6096000" y="4041035"/>
            <a:ext cx="392301" cy="290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1EDCBE2-8043-1A4E-B343-065B7D1409B9}"/>
              </a:ext>
            </a:extLst>
          </p:cNvPr>
          <p:cNvCxnSpPr>
            <a:cxnSpLocks/>
          </p:cNvCxnSpPr>
          <p:nvPr/>
        </p:nvCxnSpPr>
        <p:spPr>
          <a:xfrm flipV="1">
            <a:off x="6072080" y="4067487"/>
            <a:ext cx="825703" cy="2763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978486A-3B67-C54A-9398-D86C047A4BEF}"/>
              </a:ext>
            </a:extLst>
          </p:cNvPr>
          <p:cNvSpPr txBox="1"/>
          <p:nvPr/>
        </p:nvSpPr>
        <p:spPr>
          <a:xfrm>
            <a:off x="857135" y="5077709"/>
            <a:ext cx="549701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Do you see the dashes???</a:t>
            </a:r>
          </a:p>
          <a:p>
            <a:endParaRPr lang="en-US" sz="40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063C00A-5962-7A40-B2A8-2B4C15AF8DEC}"/>
              </a:ext>
            </a:extLst>
          </p:cNvPr>
          <p:cNvCxnSpPr>
            <a:cxnSpLocks/>
          </p:cNvCxnSpPr>
          <p:nvPr/>
        </p:nvCxnSpPr>
        <p:spPr>
          <a:xfrm flipV="1">
            <a:off x="6258625" y="5077926"/>
            <a:ext cx="392301" cy="290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A769966-7CDE-C849-A289-A1F4931B7473}"/>
              </a:ext>
            </a:extLst>
          </p:cNvPr>
          <p:cNvCxnSpPr>
            <a:cxnSpLocks/>
          </p:cNvCxnSpPr>
          <p:nvPr/>
        </p:nvCxnSpPr>
        <p:spPr>
          <a:xfrm flipV="1">
            <a:off x="6258625" y="5230326"/>
            <a:ext cx="544701" cy="150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1551 L -0.15182 0.3963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3 0.3963 L -0.14843 0.5088 " pathEditMode="relative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43 0.5088 L -0.14739 0.66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43 0.66111 L -0.15013 0.7963 " pathEditMode="relative" ptsTypes="AA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12" grpId="0"/>
      <p:bldP spid="17" grpId="0"/>
      <p:bldP spid="22" grpId="0"/>
      <p:bldP spid="71" grpId="0"/>
      <p:bldP spid="72" grpId="0" animBg="1"/>
      <p:bldP spid="72" grpId="1" animBg="1"/>
      <p:bldP spid="80" grpId="1" animBg="1"/>
      <p:bldP spid="80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DBE3-468D-F746-8549-82C1996D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62" y="2103437"/>
            <a:ext cx="10515600" cy="1325563"/>
          </a:xfrm>
        </p:spPr>
        <p:txBody>
          <a:bodyPr/>
          <a:lstStyle/>
          <a:p>
            <a:r>
              <a:rPr lang="en-US" dirty="0"/>
              <a:t>Answers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79C51BA0-D8FC-4144-A031-2F8D6A6FF38B}"/>
                  </a:ext>
                </a:extLst>
              </p14:cNvPr>
              <p14:cNvContentPartPr/>
              <p14:nvPr/>
            </p14:nvContentPartPr>
            <p14:xfrm>
              <a:off x="10205099" y="830122"/>
              <a:ext cx="110520" cy="19368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79C51BA0-D8FC-4144-A031-2F8D6A6FF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9099" y="794482"/>
                <a:ext cx="1821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0757198B-361D-524D-A5AD-6EDFE8C3FCA8}"/>
                  </a:ext>
                </a:extLst>
              </p14:cNvPr>
              <p14:cNvContentPartPr/>
              <p14:nvPr/>
            </p14:nvContentPartPr>
            <p14:xfrm>
              <a:off x="7954739" y="762442"/>
              <a:ext cx="209520" cy="49572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0757198B-361D-524D-A5AD-6EDFE8C3FC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9099" y="726442"/>
                <a:ext cx="28116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414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6096000" y="816392"/>
            <a:ext cx="664051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742950" indent="-742950" eaLnBrk="1" hangingPunct="1">
              <a:buAutoNum type="alphaLcParenR"/>
            </a:pPr>
            <a:r>
              <a:rPr lang="en-US" altLang="en-US" sz="4400" dirty="0"/>
              <a:t>7 +  3 </a:t>
            </a:r>
            <a:r>
              <a:rPr lang="en-US" altLang="en-US" baseline="30000" dirty="0"/>
              <a:t>●   </a:t>
            </a:r>
            <a:r>
              <a:rPr lang="en-US" altLang="en-US" sz="4400" dirty="0"/>
              <a:t>5  </a:t>
            </a:r>
          </a:p>
          <a:p>
            <a:pPr eaLnBrk="1" hangingPunct="1"/>
            <a:r>
              <a:rPr lang="en-US" altLang="en-US" sz="4400" dirty="0"/>
              <a:t>      = 7 + 15</a:t>
            </a:r>
          </a:p>
          <a:p>
            <a:pPr eaLnBrk="1" hangingPunct="1"/>
            <a:r>
              <a:rPr lang="en-US" altLang="en-US" sz="4400" dirty="0"/>
              <a:t>        = </a:t>
            </a:r>
            <a:r>
              <a:rPr lang="en-US" altLang="en-US" sz="4400" dirty="0">
                <a:highlight>
                  <a:srgbClr val="FFFF00"/>
                </a:highlight>
              </a:rPr>
              <a:t>22</a:t>
            </a:r>
          </a:p>
          <a:p>
            <a:pPr eaLnBrk="1" hangingPunct="1"/>
            <a:r>
              <a:rPr lang="en-US" altLang="en-US" sz="4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6221413" y="3617159"/>
                <a:ext cx="6640512" cy="212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marL="742950" indent="-742950" eaLnBrk="1" hangingPunct="1">
                  <a:buAutoNum type="alphaLcParenR" startAt="2"/>
                </a:pPr>
                <a:r>
                  <a:rPr lang="en-US" altLang="en-US" sz="4400" dirty="0"/>
                  <a:t>12 + 20 </a:t>
                </a:r>
                <a14:m>
                  <m:oMath xmlns:m="http://schemas.openxmlformats.org/officeDocument/2006/math"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4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dirty="0"/>
                  <a:t>4 </a:t>
                </a:r>
              </a:p>
              <a:p>
                <a:pPr eaLnBrk="1" hangingPunct="1"/>
                <a:r>
                  <a:rPr lang="en-US" altLang="en-US" sz="4400" dirty="0"/>
                  <a:t>       =  12 + 5</a:t>
                </a:r>
              </a:p>
              <a:p>
                <a:pPr eaLnBrk="1" hangingPunct="1"/>
                <a:r>
                  <a:rPr lang="en-US" altLang="en-US" sz="4400" dirty="0"/>
                  <a:t>          =  </a:t>
                </a:r>
                <a:r>
                  <a:rPr lang="en-US" altLang="en-US" sz="4400" dirty="0">
                    <a:highlight>
                      <a:srgbClr val="FFFF00"/>
                    </a:highlight>
                  </a:rPr>
                  <a:t>17</a:t>
                </a:r>
                <a:r>
                  <a:rPr lang="en-US" altLang="en-US" sz="4400" dirty="0"/>
                  <a:t>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1413" y="3617159"/>
                <a:ext cx="6640512" cy="2123658"/>
              </a:xfrm>
              <a:prstGeom prst="rect">
                <a:avLst/>
              </a:prstGeom>
              <a:blipFill>
                <a:blip r:embed="rId2"/>
                <a:stretch>
                  <a:fillRect l="-4015" t="-6509" b="-130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54601" y="193955"/>
            <a:ext cx="49647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get at least one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find your mistake, circle it and show me. 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use the Sacred V?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fix that and show me.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now?????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26C6C8-B92E-8C41-97E3-0B6268F6D5A3}"/>
              </a:ext>
            </a:extLst>
          </p:cNvPr>
          <p:cNvGrpSpPr/>
          <p:nvPr/>
        </p:nvGrpSpPr>
        <p:grpSpPr>
          <a:xfrm>
            <a:off x="8870496" y="3832453"/>
            <a:ext cx="381000" cy="367503"/>
            <a:chOff x="5127171" y="4103915"/>
            <a:chExt cx="381000" cy="3675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E1A45C-41D7-4E4A-9341-4CEA05CA4603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F0AFC0-AE86-5E4E-9262-23A5588F4583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1ED386-6CF4-AC4F-9F93-14688C842D7D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564077-2175-8941-B636-372332B68739}"/>
              </a:ext>
            </a:extLst>
          </p:cNvPr>
          <p:cNvGrpSpPr/>
          <p:nvPr/>
        </p:nvGrpSpPr>
        <p:grpSpPr>
          <a:xfrm>
            <a:off x="6343935" y="1437483"/>
            <a:ext cx="3114390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86B8B08-57B3-F84A-B3BC-C6D8C383B3BA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86B8B08-57B3-F84A-B3BC-C6D8C383B3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71547" y="445676"/>
                  <a:ext cx="4242971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08319D8-3C30-004B-8653-11E07860F15C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08319D8-3C30-004B-8653-11E07860F1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94216" y="121724"/>
                  <a:ext cx="4528548" cy="6289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FBE3AB-6388-BE4B-9258-BBAF2BB9A829}"/>
              </a:ext>
            </a:extLst>
          </p:cNvPr>
          <p:cNvGrpSpPr/>
          <p:nvPr/>
        </p:nvGrpSpPr>
        <p:grpSpPr>
          <a:xfrm>
            <a:off x="6696360" y="4349201"/>
            <a:ext cx="3114390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71547" y="445676"/>
                  <a:ext cx="4242971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94216" y="121724"/>
                  <a:ext cx="4528548" cy="62895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D2A9D5-AF52-7041-9BA4-45B44A726A3C}"/>
              </a:ext>
            </a:extLst>
          </p:cNvPr>
          <p:cNvSpPr txBox="1"/>
          <p:nvPr/>
        </p:nvSpPr>
        <p:spPr>
          <a:xfrm>
            <a:off x="2657146" y="4224811"/>
            <a:ext cx="44237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…Find a new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place to sit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(carefully, please!)</a:t>
            </a:r>
          </a:p>
          <a:p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B534B-A1E7-634E-A393-5189C77CFA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950" y="2932738"/>
            <a:ext cx="2019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2414588" y="1003300"/>
            <a:ext cx="6640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a)  7 + 10     1 </a:t>
            </a:r>
            <a:r>
              <a:rPr lang="en-US" altLang="en-US" sz="4400" dirty="0">
                <a:latin typeface="Symbol" pitchFamily="2" charset="2"/>
              </a:rPr>
              <a:t>-</a:t>
            </a:r>
            <a:r>
              <a:rPr lang="en-US" altLang="en-US" sz="4400" dirty="0"/>
              <a:t> 5  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105" y="4147036"/>
            <a:ext cx="775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b)   20      5  +   2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924" y="27313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2523A9-A4C4-AB47-8D8D-A17FC0910B07}"/>
              </a:ext>
            </a:extLst>
          </p:cNvPr>
          <p:cNvGrpSpPr/>
          <p:nvPr/>
        </p:nvGrpSpPr>
        <p:grpSpPr>
          <a:xfrm>
            <a:off x="4169228" y="4386943"/>
            <a:ext cx="381000" cy="367503"/>
            <a:chOff x="5127171" y="4103915"/>
            <a:chExt cx="381000" cy="3675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6C82F4-198B-7B46-BE57-072B1EE1764A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56992B-1822-F649-8B51-74AC4D65F5A6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253C1-1FCB-064E-B3E5-324375E68DBE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7B76E3-2647-8445-9949-C852E6EA20E3}"/>
              </a:ext>
            </a:extLst>
          </p:cNvPr>
          <p:cNvGrpSpPr/>
          <p:nvPr/>
        </p:nvGrpSpPr>
        <p:grpSpPr>
          <a:xfrm>
            <a:off x="8407573" y="273133"/>
            <a:ext cx="2198697" cy="3443215"/>
            <a:chOff x="9351953" y="427036"/>
            <a:chExt cx="2198697" cy="3443215"/>
          </a:xfrm>
        </p:grpSpPr>
        <p:grpSp>
          <p:nvGrpSpPr>
            <p:cNvPr id="54" name="Group 58">
              <a:extLst>
                <a:ext uri="{FF2B5EF4-FFF2-40B4-BE49-F238E27FC236}">
                  <a16:creationId xmlns:a16="http://schemas.microsoft.com/office/drawing/2014/main" id="{1FE5162D-65F1-4A4E-9414-FAC5C0AD7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4484" y="427036"/>
              <a:ext cx="1726166" cy="3443215"/>
              <a:chOff x="6700838" y="1520296"/>
              <a:chExt cx="1928812" cy="41148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416D23B-B19B-2744-A2A2-031E523A52E2}"/>
                  </a:ext>
                </a:extLst>
              </p:cNvPr>
              <p:cNvSpPr/>
              <p:nvPr/>
            </p:nvSpPr>
            <p:spPr>
              <a:xfrm>
                <a:off x="6700838" y="1520296"/>
                <a:ext cx="1928812" cy="4114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C02FDC2-1BCC-1448-8975-42212B4E43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0250" y="1990196"/>
                <a:ext cx="522288" cy="457200"/>
                <a:chOff x="6284309" y="2639280"/>
                <a:chExt cx="523173" cy="457921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E1347F8-1DA3-C645-9E93-BE52CB4185EA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2C53571E-CCCD-DA41-944D-433F969EC6EF}"/>
                    </a:ext>
                  </a:extLst>
                </p:cNvPr>
                <p:cNvSpPr/>
                <p:nvPr/>
              </p:nvSpPr>
              <p:spPr>
                <a:xfrm>
                  <a:off x="6568954" y="264246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1952CDF-B649-4241-B920-359A39C91185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0563682-3435-8E4D-9421-1EB4807409B6}"/>
                    </a:ext>
                  </a:extLst>
                </p:cNvPr>
                <p:cNvSpPr/>
                <p:nvPr/>
              </p:nvSpPr>
              <p:spPr>
                <a:xfrm>
                  <a:off x="6576904" y="2898451"/>
                  <a:ext cx="230578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39175B6-A7F9-7146-B6F2-A248699E9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7000" y="1991784"/>
                <a:ext cx="523875" cy="457200"/>
                <a:chOff x="6284309" y="2639280"/>
                <a:chExt cx="523173" cy="457921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A856CC9-E6AB-FD48-8A39-B571D60589FA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0311AA6-583C-FF43-BA84-1417F98EE0C1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9AA319E-8CDE-AF4A-912B-4D8857D94FB8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55CA339E-2956-A84E-B802-D417EDAFBC9D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2" name="Group 14">
                <a:extLst>
                  <a:ext uri="{FF2B5EF4-FFF2-40B4-BE49-F238E27FC236}">
                    <a16:creationId xmlns:a16="http://schemas.microsoft.com/office/drawing/2014/main" id="{9755DB59-8E0A-A54D-A032-0B514346EC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4538" y="2660121"/>
                <a:ext cx="522287" cy="457200"/>
                <a:chOff x="6284309" y="2639280"/>
                <a:chExt cx="523173" cy="457921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85DEDD2-8B01-BF4E-9C8B-7530693DA8F1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4D3265E-1FAF-4748-8FAD-9150A64CA2C1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3D09B08-B1CB-8F42-97F7-7CB4BCA8C8F3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FBB1C7B-DC60-184D-8701-5C7EC22B905A}"/>
                    </a:ext>
                  </a:extLst>
                </p:cNvPr>
                <p:cNvSpPr/>
                <p:nvPr/>
              </p:nvSpPr>
              <p:spPr>
                <a:xfrm>
                  <a:off x="6576905" y="2898451"/>
                  <a:ext cx="230577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3" name="Group 19">
                <a:extLst>
                  <a:ext uri="{FF2B5EF4-FFF2-40B4-BE49-F238E27FC236}">
                    <a16:creationId xmlns:a16="http://schemas.microsoft.com/office/drawing/2014/main" id="{A1FB4C1D-4FCB-7244-BD3A-92D32117D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1288" y="2661709"/>
                <a:ext cx="523875" cy="458787"/>
                <a:chOff x="6284309" y="2639280"/>
                <a:chExt cx="523173" cy="457921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FB7A88C-2C77-8D49-8ED6-6248077A5229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BB51408-0C86-CC48-A501-D429AFC3D8E4}"/>
                    </a:ext>
                  </a:extLst>
                </p:cNvPr>
                <p:cNvSpPr/>
                <p:nvPr/>
              </p:nvSpPr>
              <p:spPr>
                <a:xfrm>
                  <a:off x="6568090" y="2642449"/>
                  <a:ext cx="231464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8DE3055-EF32-4F49-B73C-7F7A59AFD660}"/>
                    </a:ext>
                  </a:extLst>
                </p:cNvPr>
                <p:cNvSpPr/>
                <p:nvPr/>
              </p:nvSpPr>
              <p:spPr>
                <a:xfrm>
                  <a:off x="6287480" y="2891216"/>
                  <a:ext cx="231464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226F36A-29B9-9540-B8B1-EFAE24160ECC}"/>
                    </a:ext>
                  </a:extLst>
                </p:cNvPr>
                <p:cNvSpPr/>
                <p:nvPr/>
              </p:nvSpPr>
              <p:spPr>
                <a:xfrm>
                  <a:off x="6576018" y="2899139"/>
                  <a:ext cx="231464" cy="19806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4" name="Group 24">
                <a:extLst>
                  <a:ext uri="{FF2B5EF4-FFF2-40B4-BE49-F238E27FC236}">
                    <a16:creationId xmlns:a16="http://schemas.microsoft.com/office/drawing/2014/main" id="{69ED00DF-A5CE-2849-8FDC-DF4C0B291A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3379259"/>
                <a:ext cx="523875" cy="457200"/>
                <a:chOff x="6284309" y="2639280"/>
                <a:chExt cx="523173" cy="457921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6108DDE5-53A4-D24F-9174-4EFD5C78E60C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87A6EAE-F381-104C-9006-71F424885547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FAA2E4B-ABE3-7E47-A41F-A1F46FAA019F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8BE0E0FF-25AE-524C-AC61-73A178F53974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5" name="Group 29">
                <a:extLst>
                  <a:ext uri="{FF2B5EF4-FFF2-40B4-BE49-F238E27FC236}">
                    <a16:creationId xmlns:a16="http://schemas.microsoft.com/office/drawing/2014/main" id="{625EB681-FF3C-CD4E-9D15-19FEC55F93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3380846"/>
                <a:ext cx="522287" cy="458788"/>
                <a:chOff x="6284309" y="2639280"/>
                <a:chExt cx="523173" cy="457921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CCD12A3-7058-FB47-989B-6F47BFB8E0FF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C484B14B-626E-164D-878A-1DC6D3E1C5F7}"/>
                    </a:ext>
                  </a:extLst>
                </p:cNvPr>
                <p:cNvSpPr/>
                <p:nvPr/>
              </p:nvSpPr>
              <p:spPr>
                <a:xfrm>
                  <a:off x="6568953" y="2642449"/>
                  <a:ext cx="230578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0F6560C-FAF7-CC40-9E6F-BB9A2E8D9E76}"/>
                    </a:ext>
                  </a:extLst>
                </p:cNvPr>
                <p:cNvSpPr/>
                <p:nvPr/>
              </p:nvSpPr>
              <p:spPr>
                <a:xfrm>
                  <a:off x="6287489" y="2891216"/>
                  <a:ext cx="232168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84F30B6-AA78-C24C-B674-062D48AD7B38}"/>
                    </a:ext>
                  </a:extLst>
                </p:cNvPr>
                <p:cNvSpPr/>
                <p:nvPr/>
              </p:nvSpPr>
              <p:spPr>
                <a:xfrm>
                  <a:off x="6576905" y="2899138"/>
                  <a:ext cx="230577" cy="19806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6" name="Group 34">
                <a:extLst>
                  <a:ext uri="{FF2B5EF4-FFF2-40B4-BE49-F238E27FC236}">
                    <a16:creationId xmlns:a16="http://schemas.microsoft.com/office/drawing/2014/main" id="{45E45977-09FA-BD41-861F-66A50FC998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4088871"/>
                <a:ext cx="523875" cy="457200"/>
                <a:chOff x="6284309" y="2639280"/>
                <a:chExt cx="523173" cy="457921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0D99E98-2E3D-0348-A79D-ABD47345AB58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2B6C81B-E61A-A341-88FC-6A63DCD36B2F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0B1048C-DEC0-7B49-AC46-6C8E2B51B424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578339-5372-B843-884D-24A0A1098AA2}"/>
                    </a:ext>
                  </a:extLst>
                </p:cNvPr>
                <p:cNvSpPr/>
                <p:nvPr/>
              </p:nvSpPr>
              <p:spPr>
                <a:xfrm>
                  <a:off x="6576018" y="2898451"/>
                  <a:ext cx="231464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7" name="Group 39">
                <a:extLst>
                  <a:ext uri="{FF2B5EF4-FFF2-40B4-BE49-F238E27FC236}">
                    <a16:creationId xmlns:a16="http://schemas.microsoft.com/office/drawing/2014/main" id="{2F4A4E3A-B77D-8240-A1E1-7FB2CE080F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4090459"/>
                <a:ext cx="522287" cy="457200"/>
                <a:chOff x="6284309" y="2639280"/>
                <a:chExt cx="523173" cy="457921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4DBA3FE-4AE4-5446-B2B1-0304730121CE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BE354964-4F27-814E-895A-279448B9E8DE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52D6F0C-A19E-5143-943D-0C5CF9A2BCBB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B97BCE7-38D0-BC4F-834D-58FC2BF24D72}"/>
                    </a:ext>
                  </a:extLst>
                </p:cNvPr>
                <p:cNvSpPr/>
                <p:nvPr/>
              </p:nvSpPr>
              <p:spPr>
                <a:xfrm>
                  <a:off x="6576905" y="2898450"/>
                  <a:ext cx="230577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666B5AE-EBEE-CF48-8B1D-33F1A0DB6C81}"/>
                  </a:ext>
                </a:extLst>
              </p:cNvPr>
              <p:cNvSpPr/>
              <p:nvPr/>
            </p:nvSpPr>
            <p:spPr>
              <a:xfrm>
                <a:off x="7142163" y="5041371"/>
                <a:ext cx="377825" cy="593725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F0F7CA-559A-0E4B-B9A7-7316A500BB0B}"/>
                </a:ext>
              </a:extLst>
            </p:cNvPr>
            <p:cNvSpPr txBox="1"/>
            <p:nvPr/>
          </p:nvSpPr>
          <p:spPr>
            <a:xfrm>
              <a:off x="9563768" y="716199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51FB88E-7CBA-DB43-BA9C-249C4BB16275}"/>
                </a:ext>
              </a:extLst>
            </p:cNvPr>
            <p:cNvSpPr txBox="1"/>
            <p:nvPr/>
          </p:nvSpPr>
          <p:spPr>
            <a:xfrm>
              <a:off x="9528929" y="1260376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AAA865-BDE0-5340-923A-87CE1B62DC8E}"/>
                </a:ext>
              </a:extLst>
            </p:cNvPr>
            <p:cNvSpPr txBox="1"/>
            <p:nvPr/>
          </p:nvSpPr>
          <p:spPr>
            <a:xfrm>
              <a:off x="9351953" y="1824513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MD</a:t>
              </a:r>
              <a:endParaRPr lang="en-US" sz="3600" b="1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BB44EC-344E-BF48-A44C-EB06B295A38C}"/>
                </a:ext>
              </a:extLst>
            </p:cNvPr>
            <p:cNvSpPr txBox="1"/>
            <p:nvPr/>
          </p:nvSpPr>
          <p:spPr>
            <a:xfrm>
              <a:off x="9404668" y="2375008"/>
              <a:ext cx="68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AS</a:t>
              </a:r>
              <a:endParaRPr lang="en-US" sz="36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3C56C0-0FFC-C643-82FD-83BD2330BE18}"/>
              </a:ext>
            </a:extLst>
          </p:cNvPr>
          <p:cNvSpPr txBox="1"/>
          <p:nvPr/>
        </p:nvSpPr>
        <p:spPr>
          <a:xfrm>
            <a:off x="11317574" y="809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4EFB784-BE4B-1C4B-BFD0-DECA88B121A2}"/>
              </a:ext>
            </a:extLst>
          </p:cNvPr>
          <p:cNvGrpSpPr/>
          <p:nvPr/>
        </p:nvGrpSpPr>
        <p:grpSpPr>
          <a:xfrm>
            <a:off x="4768557" y="1222366"/>
            <a:ext cx="381000" cy="367503"/>
            <a:chOff x="5127171" y="4103915"/>
            <a:chExt cx="381000" cy="367503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1D25637-EBB2-E04B-AFA7-02F8717F5575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1ADDAB4-9BE2-804E-92C7-AF8E6F76E9A4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6029951-272F-B94E-9AA2-E2B83653A67E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0E20171-7B6A-9343-A858-851EAAE26C1E}"/>
              </a:ext>
            </a:extLst>
          </p:cNvPr>
          <p:cNvSpPr/>
          <p:nvPr/>
        </p:nvSpPr>
        <p:spPr>
          <a:xfrm>
            <a:off x="6563305" y="4130238"/>
            <a:ext cx="59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5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6E28B-56F3-2844-92A9-BA07A0AC9889}"/>
              </a:ext>
            </a:extLst>
          </p:cNvPr>
          <p:cNvSpPr txBox="1"/>
          <p:nvPr/>
        </p:nvSpPr>
        <p:spPr>
          <a:xfrm>
            <a:off x="6208165" y="4244409"/>
            <a:ext cx="412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400" baseline="30000" dirty="0"/>
              <a:t>●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532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DBE3-468D-F746-8549-82C1996D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62" y="2103437"/>
            <a:ext cx="10515600" cy="1325563"/>
          </a:xfrm>
        </p:spPr>
        <p:txBody>
          <a:bodyPr/>
          <a:lstStyle/>
          <a:p>
            <a:r>
              <a:rPr lang="en-US" dirty="0"/>
              <a:t>Answers …</a:t>
            </a:r>
          </a:p>
        </p:txBody>
      </p:sp>
    </p:spTree>
    <p:extLst>
      <p:ext uri="{BB962C8B-B14F-4D97-AF65-F5344CB8AC3E}">
        <p14:creationId xmlns:p14="http://schemas.microsoft.com/office/powerpoint/2010/main" val="275789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5957679" y="444064"/>
            <a:ext cx="66405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742950" indent="-742950" eaLnBrk="1" hangingPunct="1">
              <a:buAutoNum type="alphaLcParenR"/>
            </a:pPr>
            <a:r>
              <a:rPr lang="en-US" altLang="en-US" sz="4400" dirty="0"/>
              <a:t>7 + 10     1 </a:t>
            </a:r>
            <a:r>
              <a:rPr lang="en-US" altLang="en-US" sz="4400" dirty="0">
                <a:latin typeface="Symbol" pitchFamily="2" charset="2"/>
              </a:rPr>
              <a:t>–</a:t>
            </a:r>
            <a:r>
              <a:rPr lang="en-US" altLang="en-US" sz="4400" dirty="0"/>
              <a:t> 5</a:t>
            </a:r>
          </a:p>
          <a:p>
            <a:pPr eaLnBrk="1" hangingPunct="1"/>
            <a:r>
              <a:rPr lang="en-US" altLang="en-US" sz="4400" dirty="0"/>
              <a:t>        = 7 + 10 – 5</a:t>
            </a:r>
          </a:p>
          <a:p>
            <a:pPr eaLnBrk="1" hangingPunct="1"/>
            <a:r>
              <a:rPr lang="en-US" altLang="en-US" sz="4400" dirty="0"/>
              <a:t>	    = 17 – 5  </a:t>
            </a:r>
          </a:p>
          <a:p>
            <a:pPr eaLnBrk="1" hangingPunct="1"/>
            <a:r>
              <a:rPr lang="en-US" altLang="en-US" sz="4400" dirty="0"/>
              <a:t>              = </a:t>
            </a:r>
            <a:r>
              <a:rPr lang="en-US" altLang="en-US" sz="4400" dirty="0">
                <a:highlight>
                  <a:srgbClr val="FFFF00"/>
                </a:highlight>
              </a:rPr>
              <a:t>12</a:t>
            </a:r>
          </a:p>
          <a:p>
            <a:pPr eaLnBrk="1" hangingPunct="1"/>
            <a:r>
              <a:rPr lang="en-US" altLang="en-US" sz="4400" dirty="0"/>
              <a:t>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64144" y="3699493"/>
            <a:ext cx="66405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742950" indent="-742950" eaLnBrk="1" hangingPunct="1">
              <a:buFontTx/>
              <a:buAutoNum type="alphaLcParenR" startAt="2"/>
            </a:pPr>
            <a:r>
              <a:rPr lang="en-US" altLang="en-US" sz="4400" dirty="0"/>
              <a:t>20     5 + 2 </a:t>
            </a:r>
            <a:r>
              <a:rPr lang="en-US" altLang="en-US" sz="2800" baseline="30000" dirty="0"/>
              <a:t>●</a:t>
            </a:r>
            <a:r>
              <a:rPr lang="en-US" altLang="en-US" sz="4400" dirty="0"/>
              <a:t> 5</a:t>
            </a:r>
          </a:p>
          <a:p>
            <a:pPr eaLnBrk="1" hangingPunct="1"/>
            <a:r>
              <a:rPr lang="en-US" altLang="en-US" sz="4400" dirty="0"/>
              <a:t>       =  4    +   10</a:t>
            </a:r>
          </a:p>
          <a:p>
            <a:pPr eaLnBrk="1" hangingPunct="1"/>
            <a:r>
              <a:rPr lang="en-US" altLang="en-US" sz="4400" dirty="0"/>
              <a:t>            =  </a:t>
            </a:r>
            <a:r>
              <a:rPr lang="en-US" altLang="en-US" sz="4400" dirty="0">
                <a:highlight>
                  <a:srgbClr val="FFFF00"/>
                </a:highlight>
              </a:rPr>
              <a:t>14</a:t>
            </a:r>
            <a:r>
              <a:rPr lang="en-US" altLang="en-US" sz="4400" dirty="0"/>
              <a:t>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564077-2175-8941-B636-372332B68739}"/>
              </a:ext>
            </a:extLst>
          </p:cNvPr>
          <p:cNvGrpSpPr/>
          <p:nvPr/>
        </p:nvGrpSpPr>
        <p:grpSpPr>
          <a:xfrm>
            <a:off x="6208713" y="1450334"/>
            <a:ext cx="4600290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86B8B08-57B3-F84A-B3BC-C6D8C383B3BA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86B8B08-57B3-F84A-B3BC-C6D8C383B3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8842" y="445676"/>
                  <a:ext cx="4137862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08319D8-3C30-004B-8653-11E07860F15C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08319D8-3C30-004B-8653-11E07860F1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6924" y="121724"/>
                  <a:ext cx="4423433" cy="6289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FBE3AB-6388-BE4B-9258-BBAF2BB9A829}"/>
              </a:ext>
            </a:extLst>
          </p:cNvPr>
          <p:cNvGrpSpPr/>
          <p:nvPr/>
        </p:nvGrpSpPr>
        <p:grpSpPr>
          <a:xfrm>
            <a:off x="6261705" y="4467930"/>
            <a:ext cx="4364381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24810" y="445676"/>
                  <a:ext cx="4149764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40958" y="121724"/>
                  <a:ext cx="4435330" cy="6289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4B92C9-294F-844B-A9FE-4F2456B65DDC}"/>
              </a:ext>
            </a:extLst>
          </p:cNvPr>
          <p:cNvGrpSpPr/>
          <p:nvPr/>
        </p:nvGrpSpPr>
        <p:grpSpPr>
          <a:xfrm>
            <a:off x="8305575" y="626796"/>
            <a:ext cx="406566" cy="438359"/>
            <a:chOff x="5127171" y="4103915"/>
            <a:chExt cx="381000" cy="36750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2E6449-7276-B74C-9BB5-129E291C9743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62F355-7F2F-9F41-8A4F-30DE78E23F19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762154-F6AB-EE4A-9D5B-9DC63CC40A56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D53013-459C-6B44-A443-00EB3B8049C9}"/>
              </a:ext>
            </a:extLst>
          </p:cNvPr>
          <p:cNvGrpSpPr/>
          <p:nvPr/>
        </p:nvGrpSpPr>
        <p:grpSpPr>
          <a:xfrm>
            <a:off x="7624028" y="3830559"/>
            <a:ext cx="406566" cy="438359"/>
            <a:chOff x="5127171" y="4103915"/>
            <a:chExt cx="381000" cy="3675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23FC97-A4E7-5A4B-9E29-6E8B5CF3674D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EFA3FB-A5FA-5E48-8E1A-A81EDC9E3AD6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E39F28-595E-4746-96C5-2802ACF41CFF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2A03C5-C99B-6A47-8AC1-0FB88362B2B2}"/>
                  </a:ext>
                </a:extLst>
              </p14:cNvPr>
              <p14:cNvContentPartPr/>
              <p14:nvPr/>
            </p14:nvContentPartPr>
            <p14:xfrm>
              <a:off x="9149085" y="4301707"/>
              <a:ext cx="61020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2A03C5-C99B-6A47-8AC1-0FB88362B2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0085" y="4292707"/>
                <a:ext cx="6278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6AF44A-B080-6C48-BAC6-94434C06A3B2}"/>
                  </a:ext>
                </a:extLst>
              </p14:cNvPr>
              <p14:cNvContentPartPr/>
              <p14:nvPr/>
            </p14:nvContentPartPr>
            <p14:xfrm>
              <a:off x="7522211" y="4324394"/>
              <a:ext cx="610200" cy="19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6AF44A-B080-6C48-BAC6-94434C06A3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3211" y="4315394"/>
                <a:ext cx="627840" cy="21132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275C78-A4A9-E040-B3F6-3BF55BC45C61}"/>
              </a:ext>
            </a:extLst>
          </p:cNvPr>
          <p:cNvSpPr txBox="1"/>
          <p:nvPr/>
        </p:nvSpPr>
        <p:spPr>
          <a:xfrm>
            <a:off x="954601" y="193955"/>
            <a:ext cx="49647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get at least one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find your mistake, circle it and show me. 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use the Sacred V?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fix that and show me.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now?????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637650-ED53-5F41-AA5F-B1E9001490CA}"/>
              </a:ext>
            </a:extLst>
          </p:cNvPr>
          <p:cNvSpPr txBox="1"/>
          <p:nvPr/>
        </p:nvSpPr>
        <p:spPr>
          <a:xfrm>
            <a:off x="2657146" y="4224811"/>
            <a:ext cx="44237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…Find a new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place to sit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(carefully, please!)</a:t>
            </a:r>
          </a:p>
          <a:p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58AAF99-D2AA-C34D-833F-E89ADF0CCA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950" y="2932738"/>
            <a:ext cx="2019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2941030" y="730802"/>
            <a:ext cx="6640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          45     9  </a:t>
            </a:r>
            <a:r>
              <a:rPr lang="en-US" altLang="en-US" sz="2800" baseline="30000" dirty="0"/>
              <a:t>● </a:t>
            </a:r>
            <a:r>
              <a:rPr lang="en-US" altLang="en-US" sz="4000" baseline="30000" dirty="0"/>
              <a:t> </a:t>
            </a:r>
            <a:r>
              <a:rPr lang="en-US" altLang="en-US" sz="4400" dirty="0"/>
              <a:t> 5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8324" y="3723317"/>
            <a:ext cx="81430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b)  10 + 20       2</a:t>
            </a:r>
            <a:r>
              <a:rPr lang="en-US" altLang="en-US" sz="6600" dirty="0"/>
              <a:t> </a:t>
            </a:r>
            <a:r>
              <a:rPr lang="en-US" altLang="en-US" sz="2800" baseline="30000" dirty="0"/>
              <a:t>●</a:t>
            </a:r>
            <a:r>
              <a:rPr lang="en-US" altLang="en-US" sz="3200" baseline="30000" dirty="0"/>
              <a:t> </a:t>
            </a:r>
            <a:r>
              <a:rPr lang="en-US" altLang="en-US" sz="3200" dirty="0"/>
              <a:t>  </a:t>
            </a:r>
            <a:r>
              <a:rPr lang="en-US" altLang="en-US" sz="4400" dirty="0"/>
              <a:t>2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924" y="27313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3327F7-D6A3-9D4D-BB4B-75F23CAB277F}"/>
              </a:ext>
            </a:extLst>
          </p:cNvPr>
          <p:cNvGrpSpPr/>
          <p:nvPr/>
        </p:nvGrpSpPr>
        <p:grpSpPr>
          <a:xfrm>
            <a:off x="9351953" y="427036"/>
            <a:ext cx="2198697" cy="3443215"/>
            <a:chOff x="9351953" y="427036"/>
            <a:chExt cx="2198697" cy="3443215"/>
          </a:xfrm>
        </p:grpSpPr>
        <p:grpSp>
          <p:nvGrpSpPr>
            <p:cNvPr id="7" name="Group 58">
              <a:extLst>
                <a:ext uri="{FF2B5EF4-FFF2-40B4-BE49-F238E27FC236}">
                  <a16:creationId xmlns:a16="http://schemas.microsoft.com/office/drawing/2014/main" id="{871796D5-6D62-E34E-A246-9D7F58BB8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4484" y="427036"/>
              <a:ext cx="1726166" cy="3443215"/>
              <a:chOff x="6700838" y="1520296"/>
              <a:chExt cx="1928812" cy="41148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8FAE2-BBCC-1B44-B159-E120D8C3BEA0}"/>
                  </a:ext>
                </a:extLst>
              </p:cNvPr>
              <p:cNvSpPr/>
              <p:nvPr/>
            </p:nvSpPr>
            <p:spPr>
              <a:xfrm>
                <a:off x="6700838" y="1520296"/>
                <a:ext cx="1928812" cy="4114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C7D67D1-1C81-6749-B6F1-135173D06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0250" y="1990196"/>
                <a:ext cx="522288" cy="457200"/>
                <a:chOff x="6284309" y="2639280"/>
                <a:chExt cx="523173" cy="457921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2B30734-AECF-3647-BAE1-F1831A4E0D66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4C3DCBE-6BDE-664C-A6D9-0D86376FA633}"/>
                    </a:ext>
                  </a:extLst>
                </p:cNvPr>
                <p:cNvSpPr/>
                <p:nvPr/>
              </p:nvSpPr>
              <p:spPr>
                <a:xfrm>
                  <a:off x="6568954" y="264246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1229EFA-3DE2-AA43-BB36-0AF715B384D9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B014E08-4204-8846-A563-ACF07514720C}"/>
                    </a:ext>
                  </a:extLst>
                </p:cNvPr>
                <p:cNvSpPr/>
                <p:nvPr/>
              </p:nvSpPr>
              <p:spPr>
                <a:xfrm>
                  <a:off x="6576904" y="2898451"/>
                  <a:ext cx="230578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3745D80-EB40-6348-94AB-8885DF5772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7000" y="1991784"/>
                <a:ext cx="523875" cy="457200"/>
                <a:chOff x="6284309" y="2639280"/>
                <a:chExt cx="523173" cy="457921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D77F49F-7F5E-0842-A8B1-58956F858636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24506B0-9DF6-CF46-B943-F3FE0BEC22DB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DABAFF9-EAF2-0E4E-A242-8E176C5C3790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DDF41A8-6DB0-154B-9964-83965EA72F60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3E0B5F8-BE79-CF44-ABF5-9DB06DE17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4538" y="2660121"/>
                <a:ext cx="522287" cy="457200"/>
                <a:chOff x="6284309" y="2639280"/>
                <a:chExt cx="523173" cy="457921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594C3B7-4740-3941-84A7-E6B48DA043AE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9433F12-A349-4441-BD5E-476096D5CE6F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F7D3FB5-8604-B347-9084-E7C78797ED96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A30EA8B-68D5-7F4F-AD48-B539FBD2A855}"/>
                    </a:ext>
                  </a:extLst>
                </p:cNvPr>
                <p:cNvSpPr/>
                <p:nvPr/>
              </p:nvSpPr>
              <p:spPr>
                <a:xfrm>
                  <a:off x="6576905" y="2898451"/>
                  <a:ext cx="230577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19">
                <a:extLst>
                  <a:ext uri="{FF2B5EF4-FFF2-40B4-BE49-F238E27FC236}">
                    <a16:creationId xmlns:a16="http://schemas.microsoft.com/office/drawing/2014/main" id="{8443B0D6-8EE5-4948-99B5-16866412B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1288" y="2661709"/>
                <a:ext cx="523875" cy="458787"/>
                <a:chOff x="6284309" y="2639280"/>
                <a:chExt cx="523173" cy="45792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51FAC9C-6ADB-9045-A474-E002AE162EE0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CD3974-871D-8948-8AEF-1156D97E6BE7}"/>
                    </a:ext>
                  </a:extLst>
                </p:cNvPr>
                <p:cNvSpPr/>
                <p:nvPr/>
              </p:nvSpPr>
              <p:spPr>
                <a:xfrm>
                  <a:off x="6568090" y="2642449"/>
                  <a:ext cx="231464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1329C8F-3AAC-EF4E-8AC8-61BF28DA5CFB}"/>
                    </a:ext>
                  </a:extLst>
                </p:cNvPr>
                <p:cNvSpPr/>
                <p:nvPr/>
              </p:nvSpPr>
              <p:spPr>
                <a:xfrm>
                  <a:off x="6287480" y="2891216"/>
                  <a:ext cx="231464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F29736B-6931-5747-AF82-CF07961AAE9F}"/>
                    </a:ext>
                  </a:extLst>
                </p:cNvPr>
                <p:cNvSpPr/>
                <p:nvPr/>
              </p:nvSpPr>
              <p:spPr>
                <a:xfrm>
                  <a:off x="6576018" y="2899139"/>
                  <a:ext cx="231464" cy="19806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4">
                <a:extLst>
                  <a:ext uri="{FF2B5EF4-FFF2-40B4-BE49-F238E27FC236}">
                    <a16:creationId xmlns:a16="http://schemas.microsoft.com/office/drawing/2014/main" id="{DFE03E1D-3239-AB41-AA38-5019DC15C3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3379259"/>
                <a:ext cx="523875" cy="457200"/>
                <a:chOff x="6284309" y="2639280"/>
                <a:chExt cx="523173" cy="457921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5171E75-9723-264A-9704-1FBBF0F9A8EC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8CE202D-2917-E949-9BBE-40C971EE119F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5464524-E0AA-A04A-9CD8-F34378300392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5DEF2DC-DDEA-B046-A3A4-3B298219ED2D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29">
                <a:extLst>
                  <a:ext uri="{FF2B5EF4-FFF2-40B4-BE49-F238E27FC236}">
                    <a16:creationId xmlns:a16="http://schemas.microsoft.com/office/drawing/2014/main" id="{F63D51FF-2154-9F4C-9E4F-B095C37138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3380846"/>
                <a:ext cx="522287" cy="458788"/>
                <a:chOff x="6284309" y="2639280"/>
                <a:chExt cx="523173" cy="457921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BE9F93B-D7B9-4643-BCFB-6E661FB0E71A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0987564-9F3F-8246-B39E-2303B93C3890}"/>
                    </a:ext>
                  </a:extLst>
                </p:cNvPr>
                <p:cNvSpPr/>
                <p:nvPr/>
              </p:nvSpPr>
              <p:spPr>
                <a:xfrm>
                  <a:off x="6568953" y="2642449"/>
                  <a:ext cx="230578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1FF89A6-D3D5-BC4E-8C0C-E00B15975C8C}"/>
                    </a:ext>
                  </a:extLst>
                </p:cNvPr>
                <p:cNvSpPr/>
                <p:nvPr/>
              </p:nvSpPr>
              <p:spPr>
                <a:xfrm>
                  <a:off x="6287489" y="2891216"/>
                  <a:ext cx="232168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31E40CA-9EFD-D346-9D72-D899F65871BB}"/>
                    </a:ext>
                  </a:extLst>
                </p:cNvPr>
                <p:cNvSpPr/>
                <p:nvPr/>
              </p:nvSpPr>
              <p:spPr>
                <a:xfrm>
                  <a:off x="6576905" y="2899138"/>
                  <a:ext cx="230577" cy="19806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34">
                <a:extLst>
                  <a:ext uri="{FF2B5EF4-FFF2-40B4-BE49-F238E27FC236}">
                    <a16:creationId xmlns:a16="http://schemas.microsoft.com/office/drawing/2014/main" id="{97B207DF-5EFD-E842-870B-58728EBD7C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4088871"/>
                <a:ext cx="523875" cy="457200"/>
                <a:chOff x="6284309" y="2639280"/>
                <a:chExt cx="523173" cy="45792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F27A0A6-1EA7-0748-BBCE-858B96B0F025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287E548-E626-8244-9ECD-D18374C136DA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98C19DD-6FB3-DE45-A67D-222CCF20C691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4F31921-F16D-9342-91BF-894CD5B2AD31}"/>
                    </a:ext>
                  </a:extLst>
                </p:cNvPr>
                <p:cNvSpPr/>
                <p:nvPr/>
              </p:nvSpPr>
              <p:spPr>
                <a:xfrm>
                  <a:off x="6576018" y="2898451"/>
                  <a:ext cx="231464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39">
                <a:extLst>
                  <a:ext uri="{FF2B5EF4-FFF2-40B4-BE49-F238E27FC236}">
                    <a16:creationId xmlns:a16="http://schemas.microsoft.com/office/drawing/2014/main" id="{028B9F47-6071-5944-9DE3-033BE4B844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4090459"/>
                <a:ext cx="522287" cy="457200"/>
                <a:chOff x="6284309" y="2639280"/>
                <a:chExt cx="523173" cy="457921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6B55450-D94C-994D-A27C-5EF55AD6EB40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C8F476A-01BA-DB40-BD94-ADC1976C709A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E99EA75-3398-A64B-8C9E-DC183760AD53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430C66A-472C-6A4D-8059-D8514AC02E68}"/>
                    </a:ext>
                  </a:extLst>
                </p:cNvPr>
                <p:cNvSpPr/>
                <p:nvPr/>
              </p:nvSpPr>
              <p:spPr>
                <a:xfrm>
                  <a:off x="6576905" y="2898450"/>
                  <a:ext cx="230577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0279BE-7561-DB45-97DA-40EC811D89F6}"/>
                  </a:ext>
                </a:extLst>
              </p:cNvPr>
              <p:cNvSpPr/>
              <p:nvPr/>
            </p:nvSpPr>
            <p:spPr>
              <a:xfrm>
                <a:off x="7142163" y="5041371"/>
                <a:ext cx="377825" cy="593725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F599A-6899-B742-BB3A-2D3EC36A73A9}"/>
                </a:ext>
              </a:extLst>
            </p:cNvPr>
            <p:cNvSpPr txBox="1"/>
            <p:nvPr/>
          </p:nvSpPr>
          <p:spPr>
            <a:xfrm>
              <a:off x="9563768" y="716199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D43369-B665-A44F-A2E7-5065B83D4E19}"/>
                </a:ext>
              </a:extLst>
            </p:cNvPr>
            <p:cNvSpPr txBox="1"/>
            <p:nvPr/>
          </p:nvSpPr>
          <p:spPr>
            <a:xfrm>
              <a:off x="9528929" y="1260376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D36E3D-A60C-484A-BA8D-A8B02D455A36}"/>
                </a:ext>
              </a:extLst>
            </p:cNvPr>
            <p:cNvSpPr txBox="1"/>
            <p:nvPr/>
          </p:nvSpPr>
          <p:spPr>
            <a:xfrm>
              <a:off x="9351953" y="1824513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MD</a:t>
              </a:r>
              <a:endParaRPr lang="en-US" sz="36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8AE3BA-490B-0749-B5FA-F9D82C47EA51}"/>
                </a:ext>
              </a:extLst>
            </p:cNvPr>
            <p:cNvSpPr txBox="1"/>
            <p:nvPr/>
          </p:nvSpPr>
          <p:spPr>
            <a:xfrm>
              <a:off x="9404668" y="2375008"/>
              <a:ext cx="68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AS</a:t>
              </a:r>
              <a:endParaRPr lang="en-US" sz="3600" b="1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7551AB1-AA2D-2C47-B4D0-1DE383A7271E}"/>
              </a:ext>
            </a:extLst>
          </p:cNvPr>
          <p:cNvSpPr txBox="1"/>
          <p:nvPr/>
        </p:nvSpPr>
        <p:spPr>
          <a:xfrm>
            <a:off x="10204107" y="2084894"/>
            <a:ext cx="1334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Left to </a:t>
            </a:r>
            <a:r>
              <a:rPr lang="en-US" dirty="0" err="1">
                <a:highlight>
                  <a:srgbClr val="FFFF00"/>
                </a:highlight>
              </a:rPr>
              <a:t>RIght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3CFC4-3C67-B547-AE60-29AE8CB1998F}"/>
              </a:ext>
            </a:extLst>
          </p:cNvPr>
          <p:cNvSpPr txBox="1"/>
          <p:nvPr/>
        </p:nvSpPr>
        <p:spPr>
          <a:xfrm>
            <a:off x="10204107" y="2593640"/>
            <a:ext cx="1334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Left to </a:t>
            </a:r>
            <a:r>
              <a:rPr lang="en-US" dirty="0" err="1">
                <a:highlight>
                  <a:srgbClr val="FFFF00"/>
                </a:highlight>
              </a:rPr>
              <a:t>RIght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DD24AC-5156-2947-933D-CAA6B7D05E9D}"/>
              </a:ext>
            </a:extLst>
          </p:cNvPr>
          <p:cNvGrpSpPr/>
          <p:nvPr/>
        </p:nvGrpSpPr>
        <p:grpSpPr>
          <a:xfrm>
            <a:off x="9173009" y="1679600"/>
            <a:ext cx="2766966" cy="1508315"/>
            <a:chOff x="9143488" y="1264871"/>
            <a:chExt cx="2766966" cy="1508315"/>
          </a:xfrm>
          <a:solidFill>
            <a:schemeClr val="bg1"/>
          </a:solidFill>
        </p:grpSpPr>
        <p:pic>
          <p:nvPicPr>
            <p:cNvPr id="57" name="Picture 2" descr="mage result for space ship drawing&quot;">
              <a:extLst>
                <a:ext uri="{FF2B5EF4-FFF2-40B4-BE49-F238E27FC236}">
                  <a16:creationId xmlns:a16="http://schemas.microsoft.com/office/drawing/2014/main" id="{01C2C8B1-2079-964F-99D1-6ACD448BF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816" y="1264871"/>
              <a:ext cx="2090448" cy="1508315"/>
            </a:xfrm>
            <a:prstGeom prst="rect">
              <a:avLst/>
            </a:prstGeom>
            <a:grpFill/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94E44AF-5D2E-6B44-9FEF-3830BB261583}"/>
                </a:ext>
              </a:extLst>
            </p:cNvPr>
            <p:cNvSpPr txBox="1"/>
            <p:nvPr/>
          </p:nvSpPr>
          <p:spPr>
            <a:xfrm>
              <a:off x="9143488" y="2189315"/>
              <a:ext cx="267207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What if there are TWO???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CACB9CE-3FC2-CF43-B6FE-776B8D134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3154" y="1480585"/>
              <a:ext cx="1257300" cy="660400"/>
            </a:xfrm>
            <a:prstGeom prst="rect">
              <a:avLst/>
            </a:prstGeom>
            <a:grpFill/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A44860C-B904-0F4F-881A-53D4631CE58E}"/>
              </a:ext>
            </a:extLst>
          </p:cNvPr>
          <p:cNvSpPr txBox="1"/>
          <p:nvPr/>
        </p:nvSpPr>
        <p:spPr>
          <a:xfrm>
            <a:off x="10343855" y="1117924"/>
            <a:ext cx="800955" cy="6270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???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48E87F-E052-C244-BB7D-0DC533BA4782}"/>
              </a:ext>
            </a:extLst>
          </p:cNvPr>
          <p:cNvSpPr/>
          <p:nvPr/>
        </p:nvSpPr>
        <p:spPr>
          <a:xfrm>
            <a:off x="2627974" y="716199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a) 9  + </a:t>
            </a:r>
            <a:endParaRPr lang="en-US" sz="44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CC65A9-867D-D44B-B61E-F9E4C71A0E4D}"/>
              </a:ext>
            </a:extLst>
          </p:cNvPr>
          <p:cNvGrpSpPr/>
          <p:nvPr/>
        </p:nvGrpSpPr>
        <p:grpSpPr>
          <a:xfrm>
            <a:off x="5063832" y="4190789"/>
            <a:ext cx="381000" cy="367503"/>
            <a:chOff x="5127171" y="4103915"/>
            <a:chExt cx="381000" cy="3675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8193F8A-CA4C-024A-88CC-C9729A9EA37A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3EBD351-014B-8742-B838-98C89DEF25A6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574BD4-C4E9-BC4D-B6BC-4B881E5A8831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E65480-E895-2E48-80CA-6B0B9A515EE5}"/>
              </a:ext>
            </a:extLst>
          </p:cNvPr>
          <p:cNvSpPr txBox="1"/>
          <p:nvPr/>
        </p:nvSpPr>
        <p:spPr>
          <a:xfrm>
            <a:off x="9171059" y="2619632"/>
            <a:ext cx="2534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TWO “DOTS” in a ROW?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6CD4E28-D4BD-1743-8D71-E0DF9557FAB1}"/>
              </a:ext>
            </a:extLst>
          </p:cNvPr>
          <p:cNvGrpSpPr/>
          <p:nvPr/>
        </p:nvGrpSpPr>
        <p:grpSpPr>
          <a:xfrm>
            <a:off x="4921868" y="936045"/>
            <a:ext cx="381000" cy="367503"/>
            <a:chOff x="5127171" y="4103915"/>
            <a:chExt cx="381000" cy="36750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64B0392-2A30-FF4E-8B31-17B82309A81E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5F68BD1-AD7B-7547-B442-95F039F555E2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1E541E3-25A1-014C-8214-8C4D5BC68EC8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2B89CDA-93D8-8048-AB4C-A78C8568C618}"/>
              </a:ext>
            </a:extLst>
          </p:cNvPr>
          <p:cNvSpPr txBox="1"/>
          <p:nvPr/>
        </p:nvSpPr>
        <p:spPr>
          <a:xfrm>
            <a:off x="9244013" y="5800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D832B5A-53C3-C142-B988-5F98F8DD0D62}"/>
              </a:ext>
            </a:extLst>
          </p:cNvPr>
          <p:cNvSpPr txBox="1"/>
          <p:nvPr/>
        </p:nvSpPr>
        <p:spPr>
          <a:xfrm>
            <a:off x="8420199" y="2629862"/>
            <a:ext cx="3335337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Is it = 25 or is it = 1?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Shall we vote?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Mathematical democracy???</a:t>
            </a:r>
          </a:p>
        </p:txBody>
      </p:sp>
    </p:spTree>
    <p:extLst>
      <p:ext uri="{BB962C8B-B14F-4D97-AF65-F5344CB8AC3E}">
        <p14:creationId xmlns:p14="http://schemas.microsoft.com/office/powerpoint/2010/main" val="3783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5" grpId="0"/>
      <p:bldP spid="54" grpId="0" animBg="1"/>
      <p:bldP spid="55" grpId="0" animBg="1"/>
      <p:bldP spid="60" grpId="1" animBg="1"/>
      <p:bldP spid="60" grpId="3" animBg="1"/>
      <p:bldP spid="60" grpId="4" animBg="1"/>
      <p:bldP spid="2" grpId="0"/>
      <p:bldP spid="3" grpId="0" animBg="1"/>
      <p:bldP spid="3" grpId="1" animBg="1"/>
      <p:bldP spid="85" grpId="0" animBg="1"/>
      <p:bldP spid="8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DBE3-468D-F746-8549-82C1996D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62" y="2103437"/>
            <a:ext cx="10515600" cy="1325563"/>
          </a:xfrm>
        </p:spPr>
        <p:txBody>
          <a:bodyPr/>
          <a:lstStyle/>
          <a:p>
            <a:r>
              <a:rPr lang="en-US" dirty="0"/>
              <a:t>Answers …</a:t>
            </a:r>
          </a:p>
        </p:txBody>
      </p:sp>
    </p:spTree>
    <p:extLst>
      <p:ext uri="{BB962C8B-B14F-4D97-AF65-F5344CB8AC3E}">
        <p14:creationId xmlns:p14="http://schemas.microsoft.com/office/powerpoint/2010/main" val="283239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6027856" y="430629"/>
            <a:ext cx="66405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a)   9 + 45     9 </a:t>
            </a:r>
            <a:r>
              <a:rPr lang="en-US" altLang="en-US" sz="2800" baseline="30000" dirty="0"/>
              <a:t>●</a:t>
            </a:r>
            <a:r>
              <a:rPr lang="en-US" altLang="en-US" sz="4400" dirty="0"/>
              <a:t> 5</a:t>
            </a:r>
          </a:p>
          <a:p>
            <a:pPr eaLnBrk="1" hangingPunct="1"/>
            <a:r>
              <a:rPr lang="en-US" altLang="en-US" sz="4400" dirty="0"/>
              <a:t>        = 9 + 5 </a:t>
            </a:r>
            <a:r>
              <a:rPr lang="en-US" altLang="en-US" sz="2800" baseline="30000" dirty="0"/>
              <a:t>●</a:t>
            </a:r>
            <a:r>
              <a:rPr lang="en-US" altLang="en-US" sz="4400" dirty="0"/>
              <a:t> 5</a:t>
            </a:r>
          </a:p>
          <a:p>
            <a:pPr eaLnBrk="1" hangingPunct="1"/>
            <a:r>
              <a:rPr lang="en-US" altLang="en-US" sz="4400" dirty="0"/>
              <a:t>           = 9 + 25</a:t>
            </a:r>
          </a:p>
          <a:p>
            <a:pPr eaLnBrk="1" hangingPunct="1"/>
            <a:r>
              <a:rPr lang="en-US" altLang="en-US" sz="4400" dirty="0"/>
              <a:t>		= </a:t>
            </a:r>
            <a:r>
              <a:rPr lang="en-US" altLang="en-US" sz="4400" dirty="0">
                <a:highlight>
                  <a:srgbClr val="FFFF00"/>
                </a:highlight>
              </a:rPr>
              <a:t>34</a:t>
            </a:r>
          </a:p>
          <a:p>
            <a:pPr eaLnBrk="1" hangingPunct="1"/>
            <a:endParaRPr lang="en-US" altLang="en-US" sz="4400" dirty="0"/>
          </a:p>
          <a:p>
            <a:pPr eaLnBrk="1" hangingPunct="1"/>
            <a:r>
              <a:rPr lang="en-US" altLang="en-US" sz="4400" dirty="0"/>
              <a:t>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3628066"/>
            <a:ext cx="664051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742950" indent="-742950" eaLnBrk="1" hangingPunct="1">
              <a:buFontTx/>
              <a:buAutoNum type="alphaLcParenR" startAt="2"/>
            </a:pPr>
            <a:r>
              <a:rPr lang="en-US" altLang="en-US" sz="4400" dirty="0"/>
              <a:t>10  +  20      2 </a:t>
            </a:r>
            <a:r>
              <a:rPr lang="en-US" altLang="en-US" sz="2800" baseline="30000" dirty="0"/>
              <a:t>●</a:t>
            </a:r>
            <a:r>
              <a:rPr lang="en-US" altLang="en-US" sz="4400" dirty="0"/>
              <a:t> 2</a:t>
            </a:r>
          </a:p>
          <a:p>
            <a:pPr eaLnBrk="1" hangingPunct="1"/>
            <a:r>
              <a:rPr lang="en-US" altLang="en-US" sz="4400" dirty="0"/>
              <a:t>       =  10   +  10 </a:t>
            </a:r>
            <a:r>
              <a:rPr lang="en-US" altLang="en-US" sz="2800" baseline="30000" dirty="0"/>
              <a:t>●</a:t>
            </a:r>
            <a:r>
              <a:rPr lang="en-US" altLang="en-US" sz="4400" dirty="0"/>
              <a:t> 2</a:t>
            </a:r>
          </a:p>
          <a:p>
            <a:pPr eaLnBrk="1" hangingPunct="1"/>
            <a:r>
              <a:rPr lang="en-US" altLang="en-US" sz="4400" dirty="0"/>
              <a:t>            =  10 + 20</a:t>
            </a:r>
          </a:p>
          <a:p>
            <a:pPr eaLnBrk="1" hangingPunct="1"/>
            <a:r>
              <a:rPr lang="en-US" altLang="en-US" sz="4400" dirty="0"/>
              <a:t>	         = </a:t>
            </a:r>
            <a:r>
              <a:rPr lang="en-US" altLang="en-US" sz="4400" dirty="0">
                <a:highlight>
                  <a:srgbClr val="FFFF00"/>
                </a:highlight>
              </a:rPr>
              <a:t>30</a:t>
            </a:r>
            <a:r>
              <a:rPr lang="en-US" altLang="en-US" sz="4400" dirty="0"/>
              <a:t>    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FBE3AB-6388-BE4B-9258-BBAF2BB9A829}"/>
              </a:ext>
            </a:extLst>
          </p:cNvPr>
          <p:cNvGrpSpPr/>
          <p:nvPr/>
        </p:nvGrpSpPr>
        <p:grpSpPr>
          <a:xfrm>
            <a:off x="6052971" y="4719910"/>
            <a:ext cx="5398498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2514" y="445676"/>
                  <a:ext cx="4105299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63260" y="121724"/>
                  <a:ext cx="4390854" cy="6289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4B92C9-294F-844B-A9FE-4F2456B65DDC}"/>
              </a:ext>
            </a:extLst>
          </p:cNvPr>
          <p:cNvGrpSpPr/>
          <p:nvPr/>
        </p:nvGrpSpPr>
        <p:grpSpPr>
          <a:xfrm>
            <a:off x="8375752" y="613361"/>
            <a:ext cx="406566" cy="438359"/>
            <a:chOff x="5127171" y="4103915"/>
            <a:chExt cx="381000" cy="36750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2E6449-7276-B74C-9BB5-129E291C9743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62F355-7F2F-9F41-8A4F-30DE78E23F19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762154-F6AB-EE4A-9D5B-9DC63CC40A56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D53013-459C-6B44-A443-00EB3B8049C9}"/>
              </a:ext>
            </a:extLst>
          </p:cNvPr>
          <p:cNvGrpSpPr/>
          <p:nvPr/>
        </p:nvGrpSpPr>
        <p:grpSpPr>
          <a:xfrm>
            <a:off x="9022944" y="3814608"/>
            <a:ext cx="406566" cy="438359"/>
            <a:chOff x="5127171" y="4103915"/>
            <a:chExt cx="381000" cy="3675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23FC97-A4E7-5A4B-9E29-6E8B5CF3674D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EFA3FB-A5FA-5E48-8E1A-A81EDC9E3AD6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E39F28-595E-4746-96C5-2802ACF41CFF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2A03C5-C99B-6A47-8AC1-0FB88362B2B2}"/>
                  </a:ext>
                </a:extLst>
              </p14:cNvPr>
              <p14:cNvContentPartPr/>
              <p14:nvPr/>
            </p14:nvContentPartPr>
            <p14:xfrm>
              <a:off x="9415365" y="4871520"/>
              <a:ext cx="61020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2A03C5-C99B-6A47-8AC1-0FB88362B2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06365" y="4862520"/>
                <a:ext cx="6278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6AF44A-B080-6C48-BAC6-94434C06A3B2}"/>
                  </a:ext>
                </a:extLst>
              </p14:cNvPr>
              <p14:cNvContentPartPr/>
              <p14:nvPr/>
            </p14:nvContentPartPr>
            <p14:xfrm>
              <a:off x="8902309" y="4209194"/>
              <a:ext cx="610200" cy="19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6AF44A-B080-6C48-BAC6-94434C06A3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3309" y="4200194"/>
                <a:ext cx="62784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BE7A44B-0966-A54F-83DC-60E360BC943F}"/>
              </a:ext>
            </a:extLst>
          </p:cNvPr>
          <p:cNvGrpSpPr/>
          <p:nvPr/>
        </p:nvGrpSpPr>
        <p:grpSpPr>
          <a:xfrm>
            <a:off x="6052971" y="1441125"/>
            <a:ext cx="5398498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FBEA06-D4AF-BB43-9F2E-4B17FD2402C1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FBEA06-D4AF-BB43-9F2E-4B17FD2402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514" y="445676"/>
                  <a:ext cx="4105299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182810-0C88-0B4D-9FEE-AB1E63F44F8F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182810-0C88-0B4D-9FEE-AB1E63F44F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63260" y="121724"/>
                  <a:ext cx="4390854" cy="6289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05ABB02-83F5-BF47-B3E1-ECD4B98C8410}"/>
                  </a:ext>
                </a:extLst>
              </p14:cNvPr>
              <p14:cNvContentPartPr/>
              <p14:nvPr/>
            </p14:nvContentPartPr>
            <p14:xfrm>
              <a:off x="8214982" y="1052015"/>
              <a:ext cx="610200" cy="193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05ABB02-83F5-BF47-B3E1-ECD4B98C841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5982" y="1043015"/>
                <a:ext cx="6278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098D94-2B3A-CE44-B9C8-5892B0D30627}"/>
                  </a:ext>
                </a:extLst>
              </p14:cNvPr>
              <p14:cNvContentPartPr/>
              <p14:nvPr/>
            </p14:nvContentPartPr>
            <p14:xfrm>
              <a:off x="8524411" y="1713231"/>
              <a:ext cx="610200" cy="193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098D94-2B3A-CE44-B9C8-5892B0D306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15411" y="1704231"/>
                <a:ext cx="627840" cy="21132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C3A17A9-6562-FE40-8890-03E6741C0C39}"/>
              </a:ext>
            </a:extLst>
          </p:cNvPr>
          <p:cNvSpPr txBox="1"/>
          <p:nvPr/>
        </p:nvSpPr>
        <p:spPr>
          <a:xfrm>
            <a:off x="954601" y="193955"/>
            <a:ext cx="49647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get at least one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find your mistake, circle it and show me. 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use the Sacred V?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fix that and show me.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now?????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817D3-A057-9949-8A74-97D1987FA375}"/>
              </a:ext>
            </a:extLst>
          </p:cNvPr>
          <p:cNvSpPr txBox="1"/>
          <p:nvPr/>
        </p:nvSpPr>
        <p:spPr>
          <a:xfrm>
            <a:off x="2657146" y="4224811"/>
            <a:ext cx="44237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…Find a new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place to sit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(carefully, please!)</a:t>
            </a:r>
          </a:p>
          <a:p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CD42F08-69A6-DC41-AD97-6CA532A55A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950" y="2932738"/>
            <a:ext cx="2019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6633" y="581646"/>
            <a:ext cx="81430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a)   27 –  3  </a:t>
            </a:r>
            <a:r>
              <a:rPr lang="en-US" altLang="en-US" sz="2800" baseline="30000" dirty="0"/>
              <a:t>● </a:t>
            </a:r>
            <a:r>
              <a:rPr lang="en-US" altLang="en-US" sz="4400" dirty="0"/>
              <a:t> 5  +  3</a:t>
            </a:r>
            <a:r>
              <a:rPr lang="en-US" altLang="en-US" sz="4400" baseline="30000" dirty="0"/>
              <a:t>2</a:t>
            </a:r>
            <a:r>
              <a:rPr lang="en-US" altLang="en-US" sz="4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6924" y="27313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90894" y="3621840"/>
            <a:ext cx="6640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b) 100 – ( 7 – 3 )  ÷  2 =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D1425B-BDD5-2145-8DB3-409F319BEB92}"/>
              </a:ext>
            </a:extLst>
          </p:cNvPr>
          <p:cNvGrpSpPr/>
          <p:nvPr/>
        </p:nvGrpSpPr>
        <p:grpSpPr>
          <a:xfrm>
            <a:off x="9426903" y="427036"/>
            <a:ext cx="2198697" cy="3443215"/>
            <a:chOff x="9351953" y="427036"/>
            <a:chExt cx="2198697" cy="3443215"/>
          </a:xfrm>
        </p:grpSpPr>
        <p:grpSp>
          <p:nvGrpSpPr>
            <p:cNvPr id="7" name="Group 58">
              <a:extLst>
                <a:ext uri="{FF2B5EF4-FFF2-40B4-BE49-F238E27FC236}">
                  <a16:creationId xmlns:a16="http://schemas.microsoft.com/office/drawing/2014/main" id="{B118FE4C-0615-FC42-B536-11158D88B1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4484" y="427036"/>
              <a:ext cx="1726166" cy="3443215"/>
              <a:chOff x="6700838" y="1520296"/>
              <a:chExt cx="1928812" cy="41148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E3FFC8-F98B-F442-B1DA-7DB8EC5F1A9E}"/>
                  </a:ext>
                </a:extLst>
              </p:cNvPr>
              <p:cNvSpPr/>
              <p:nvPr/>
            </p:nvSpPr>
            <p:spPr>
              <a:xfrm>
                <a:off x="6700838" y="1520296"/>
                <a:ext cx="1928812" cy="41148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03DB25A-129E-5C4A-BF57-21CCED648C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0250" y="1990196"/>
                <a:ext cx="522288" cy="457200"/>
                <a:chOff x="6284309" y="2639280"/>
                <a:chExt cx="523173" cy="457921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1D1B274-4B23-A842-B5CF-69580C8ADE81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6B0F3D1-149F-8346-8847-8A213209E816}"/>
                    </a:ext>
                  </a:extLst>
                </p:cNvPr>
                <p:cNvSpPr/>
                <p:nvPr/>
              </p:nvSpPr>
              <p:spPr>
                <a:xfrm>
                  <a:off x="6568954" y="264246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7D3A774-33EB-1344-B4D8-9E4EB93C26EF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F11C32A-D95B-E044-A870-C684333BB641}"/>
                    </a:ext>
                  </a:extLst>
                </p:cNvPr>
                <p:cNvSpPr/>
                <p:nvPr/>
              </p:nvSpPr>
              <p:spPr>
                <a:xfrm>
                  <a:off x="6576904" y="2898451"/>
                  <a:ext cx="230578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1E6D598-21D3-0943-8767-4C8B4837A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7000" y="1991784"/>
                <a:ext cx="523875" cy="457200"/>
                <a:chOff x="6284309" y="2639280"/>
                <a:chExt cx="523173" cy="457921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F34AF1-B77E-884C-BE79-45DC77E9E74E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5AFFF7F-6CD4-074E-96B6-1AA5C6295529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22F259C-3AFC-4B44-B95A-847AAC00167F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58F1C6C-7BF0-FE4A-85C2-C0A47D953AEB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C22BD17-98D6-A74B-9BC8-532981815E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4538" y="2660121"/>
                <a:ext cx="522287" cy="457200"/>
                <a:chOff x="6284309" y="2639280"/>
                <a:chExt cx="523173" cy="457921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0E0AFE-5D8C-CE41-A9C5-7AB24D3F15F4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B821A5F-C0D8-A346-B0A7-7C05365AB4B6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42A7997-45B6-4B47-8B65-5AC416E5E595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88D97CF-DE2E-8649-B0AC-419A5630FC37}"/>
                    </a:ext>
                  </a:extLst>
                </p:cNvPr>
                <p:cNvSpPr/>
                <p:nvPr/>
              </p:nvSpPr>
              <p:spPr>
                <a:xfrm>
                  <a:off x="6576905" y="2898451"/>
                  <a:ext cx="230577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19">
                <a:extLst>
                  <a:ext uri="{FF2B5EF4-FFF2-40B4-BE49-F238E27FC236}">
                    <a16:creationId xmlns:a16="http://schemas.microsoft.com/office/drawing/2014/main" id="{1C8A15EC-6698-AC4F-B4C3-88501DE8D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1288" y="2661709"/>
                <a:ext cx="523875" cy="458787"/>
                <a:chOff x="6284309" y="2639280"/>
                <a:chExt cx="523173" cy="45792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9406BFE-7DDB-714A-A75C-853B1AF9BA64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9C4E042-1235-5043-BDBB-B33C3180F43C}"/>
                    </a:ext>
                  </a:extLst>
                </p:cNvPr>
                <p:cNvSpPr/>
                <p:nvPr/>
              </p:nvSpPr>
              <p:spPr>
                <a:xfrm>
                  <a:off x="6568090" y="2642449"/>
                  <a:ext cx="231464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7EA8E7-D2EF-4A44-81E8-E95B53AF4085}"/>
                    </a:ext>
                  </a:extLst>
                </p:cNvPr>
                <p:cNvSpPr/>
                <p:nvPr/>
              </p:nvSpPr>
              <p:spPr>
                <a:xfrm>
                  <a:off x="6287480" y="2891216"/>
                  <a:ext cx="231464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9222A81-6E8A-714A-800D-DA856E0D9BBD}"/>
                    </a:ext>
                  </a:extLst>
                </p:cNvPr>
                <p:cNvSpPr/>
                <p:nvPr/>
              </p:nvSpPr>
              <p:spPr>
                <a:xfrm>
                  <a:off x="6576018" y="2899139"/>
                  <a:ext cx="231464" cy="19806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4">
                <a:extLst>
                  <a:ext uri="{FF2B5EF4-FFF2-40B4-BE49-F238E27FC236}">
                    <a16:creationId xmlns:a16="http://schemas.microsoft.com/office/drawing/2014/main" id="{B330EDF1-2E0B-B04C-BFA0-4BB15FCC5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3379259"/>
                <a:ext cx="523875" cy="457200"/>
                <a:chOff x="6284309" y="2639280"/>
                <a:chExt cx="523173" cy="457921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A4B1F06-D5EA-7346-BC03-A7B713129502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8183BA-31DA-274D-B5BC-446CC25AF3CB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4E878CD-96AB-024B-951A-9AD8EFB1A6D4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DA022B2-C411-E74A-A301-260594E89A96}"/>
                    </a:ext>
                  </a:extLst>
                </p:cNvPr>
                <p:cNvSpPr/>
                <p:nvPr/>
              </p:nvSpPr>
              <p:spPr>
                <a:xfrm>
                  <a:off x="6576018" y="2898450"/>
                  <a:ext cx="231464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29">
                <a:extLst>
                  <a:ext uri="{FF2B5EF4-FFF2-40B4-BE49-F238E27FC236}">
                    <a16:creationId xmlns:a16="http://schemas.microsoft.com/office/drawing/2014/main" id="{068C6CCB-EC7C-4A4C-97F2-4CFEEF3C0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3380846"/>
                <a:ext cx="522287" cy="458788"/>
                <a:chOff x="6284309" y="2639280"/>
                <a:chExt cx="523173" cy="457921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6FA88D8-D794-9C43-9431-2C0E31D32B06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063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24BB4BC-1056-B244-A776-902E8C9A1296}"/>
                    </a:ext>
                  </a:extLst>
                </p:cNvPr>
                <p:cNvSpPr/>
                <p:nvPr/>
              </p:nvSpPr>
              <p:spPr>
                <a:xfrm>
                  <a:off x="6568953" y="2642449"/>
                  <a:ext cx="230578" cy="199647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F4DB4AE-1AB5-B344-8400-077ED3749E67}"/>
                    </a:ext>
                  </a:extLst>
                </p:cNvPr>
                <p:cNvSpPr/>
                <p:nvPr/>
              </p:nvSpPr>
              <p:spPr>
                <a:xfrm>
                  <a:off x="6287489" y="2891216"/>
                  <a:ext cx="232168" cy="198062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FF2E1E8-5118-E44E-A5E5-00FA9B466A91}"/>
                    </a:ext>
                  </a:extLst>
                </p:cNvPr>
                <p:cNvSpPr/>
                <p:nvPr/>
              </p:nvSpPr>
              <p:spPr>
                <a:xfrm>
                  <a:off x="6576905" y="2899138"/>
                  <a:ext cx="230577" cy="19806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34">
                <a:extLst>
                  <a:ext uri="{FF2B5EF4-FFF2-40B4-BE49-F238E27FC236}">
                    <a16:creationId xmlns:a16="http://schemas.microsoft.com/office/drawing/2014/main" id="{CD13259B-4008-8C4D-AE58-B61B679AC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3425" y="4088871"/>
                <a:ext cx="523875" cy="457200"/>
                <a:chOff x="6284309" y="2639280"/>
                <a:chExt cx="523173" cy="45792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4B40A0B-90DB-BF4E-9F07-463B820001CF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EBF3A0D-78B6-8345-AAFB-5D1E962369C2}"/>
                    </a:ext>
                  </a:extLst>
                </p:cNvPr>
                <p:cNvSpPr/>
                <p:nvPr/>
              </p:nvSpPr>
              <p:spPr>
                <a:xfrm>
                  <a:off x="6568091" y="2642460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6D6DBC5-7791-9242-8577-F11BB2B84C9C}"/>
                    </a:ext>
                  </a:extLst>
                </p:cNvPr>
                <p:cNvSpPr/>
                <p:nvPr/>
              </p:nvSpPr>
              <p:spPr>
                <a:xfrm>
                  <a:off x="6287480" y="2890501"/>
                  <a:ext cx="231464" cy="198751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A856AA0-C931-514F-B588-B3B231294493}"/>
                    </a:ext>
                  </a:extLst>
                </p:cNvPr>
                <p:cNvSpPr/>
                <p:nvPr/>
              </p:nvSpPr>
              <p:spPr>
                <a:xfrm>
                  <a:off x="6576018" y="2898451"/>
                  <a:ext cx="231464" cy="1987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39">
                <a:extLst>
                  <a:ext uri="{FF2B5EF4-FFF2-40B4-BE49-F238E27FC236}">
                    <a16:creationId xmlns:a16="http://schemas.microsoft.com/office/drawing/2014/main" id="{51547BFD-CA82-4E41-ACB8-43AE271E2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51763" y="4090459"/>
                <a:ext cx="522287" cy="457200"/>
                <a:chOff x="6284309" y="2639280"/>
                <a:chExt cx="523173" cy="457921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9A12ADD-AA26-FF49-A13E-8D96939D53EB}"/>
                    </a:ext>
                  </a:extLst>
                </p:cNvPr>
                <p:cNvSpPr/>
                <p:nvPr/>
              </p:nvSpPr>
              <p:spPr>
                <a:xfrm>
                  <a:off x="6284309" y="2639280"/>
                  <a:ext cx="230577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AD5F488-03A2-624A-A835-DD36549DFA56}"/>
                    </a:ext>
                  </a:extLst>
                </p:cNvPr>
                <p:cNvSpPr/>
                <p:nvPr/>
              </p:nvSpPr>
              <p:spPr>
                <a:xfrm>
                  <a:off x="6568953" y="2642460"/>
                  <a:ext cx="23057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C10068D-A021-564A-8E8D-812B9035F070}"/>
                    </a:ext>
                  </a:extLst>
                </p:cNvPr>
                <p:cNvSpPr/>
                <p:nvPr/>
              </p:nvSpPr>
              <p:spPr>
                <a:xfrm>
                  <a:off x="6287489" y="2890501"/>
                  <a:ext cx="232168" cy="198750"/>
                </a:xfrm>
                <a:prstGeom prst="rect">
                  <a:avLst/>
                </a:prstGeom>
                <a:solidFill>
                  <a:srgbClr val="376092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4CC4908-A6A7-9446-BD80-4B39789A9387}"/>
                    </a:ext>
                  </a:extLst>
                </p:cNvPr>
                <p:cNvSpPr/>
                <p:nvPr/>
              </p:nvSpPr>
              <p:spPr>
                <a:xfrm>
                  <a:off x="6576905" y="2898450"/>
                  <a:ext cx="230577" cy="198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466DA4B-9593-784F-A137-A600773E8809}"/>
                  </a:ext>
                </a:extLst>
              </p:cNvPr>
              <p:cNvSpPr/>
              <p:nvPr/>
            </p:nvSpPr>
            <p:spPr>
              <a:xfrm>
                <a:off x="7142163" y="5041371"/>
                <a:ext cx="377825" cy="593725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31E373-5A64-D54C-B457-015E937D7783}"/>
                </a:ext>
              </a:extLst>
            </p:cNvPr>
            <p:cNvSpPr txBox="1"/>
            <p:nvPr/>
          </p:nvSpPr>
          <p:spPr>
            <a:xfrm>
              <a:off x="9563768" y="716199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8C07E5-04C0-2D47-9762-470BA062AEC1}"/>
                </a:ext>
              </a:extLst>
            </p:cNvPr>
            <p:cNvSpPr txBox="1"/>
            <p:nvPr/>
          </p:nvSpPr>
          <p:spPr>
            <a:xfrm>
              <a:off x="9528929" y="1260376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2E17E0-7D04-0E4B-93B0-A6E4D4ADD7F0}"/>
                </a:ext>
              </a:extLst>
            </p:cNvPr>
            <p:cNvSpPr txBox="1"/>
            <p:nvPr/>
          </p:nvSpPr>
          <p:spPr>
            <a:xfrm>
              <a:off x="9351953" y="1824513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MD</a:t>
              </a:r>
              <a:endParaRPr lang="en-US" sz="36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B03F48-FDA7-EE44-AD1A-6C129987EC53}"/>
                </a:ext>
              </a:extLst>
            </p:cNvPr>
            <p:cNvSpPr txBox="1"/>
            <p:nvPr/>
          </p:nvSpPr>
          <p:spPr>
            <a:xfrm>
              <a:off x="9404668" y="2375008"/>
              <a:ext cx="6832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/>
                <a:t>AS</a:t>
              </a:r>
              <a:endParaRPr lang="en-US" sz="3600" b="1" dirty="0"/>
            </a:p>
          </p:txBody>
        </p:sp>
      </p:grpSp>
      <p:sp>
        <p:nvSpPr>
          <p:cNvPr id="54" name="TextBox 1">
            <a:extLst>
              <a:ext uri="{FF2B5EF4-FFF2-40B4-BE49-F238E27FC236}">
                <a16:creationId xmlns:a16="http://schemas.microsoft.com/office/drawing/2014/main" id="{8F02AB41-B92E-9C43-A6CB-7C9030E2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000" y="3544935"/>
            <a:ext cx="40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9206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DBE3-468D-F746-8549-82C1996D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62" y="2103437"/>
            <a:ext cx="10515600" cy="1325563"/>
          </a:xfrm>
        </p:spPr>
        <p:txBody>
          <a:bodyPr/>
          <a:lstStyle/>
          <a:p>
            <a:r>
              <a:rPr lang="en-US" dirty="0"/>
              <a:t>Answers …</a:t>
            </a:r>
          </a:p>
        </p:txBody>
      </p:sp>
    </p:spTree>
    <p:extLst>
      <p:ext uri="{BB962C8B-B14F-4D97-AF65-F5344CB8AC3E}">
        <p14:creationId xmlns:p14="http://schemas.microsoft.com/office/powerpoint/2010/main" val="314805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2700338" y="-1555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1"/>
                </a:solidFill>
              </a:rPr>
              <a:t>ORDER OF OPERATIONS</a:t>
            </a:r>
          </a:p>
        </p:txBody>
      </p:sp>
      <p:sp>
        <p:nvSpPr>
          <p:cNvPr id="23554" name="Subtitle 2"/>
          <p:cNvSpPr txBox="1">
            <a:spLocks/>
          </p:cNvSpPr>
          <p:nvPr/>
        </p:nvSpPr>
        <p:spPr bwMode="auto">
          <a:xfrm>
            <a:off x="800695" y="1711325"/>
            <a:ext cx="229798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3600" dirty="0">
                <a:solidFill>
                  <a:srgbClr val="FF0000"/>
                </a:solidFill>
              </a:rPr>
              <a:t>   PLEASE</a:t>
            </a:r>
          </a:p>
        </p:txBody>
      </p:sp>
      <p:grpSp>
        <p:nvGrpSpPr>
          <p:cNvPr id="23555" name="Group 58"/>
          <p:cNvGrpSpPr>
            <a:grpSpLocks/>
          </p:cNvGrpSpPr>
          <p:nvPr/>
        </p:nvGrpSpPr>
        <p:grpSpPr bwMode="auto">
          <a:xfrm>
            <a:off x="7945438" y="1520825"/>
            <a:ext cx="2495550" cy="4948238"/>
            <a:chOff x="6700838" y="1520296"/>
            <a:chExt cx="1928812" cy="4114800"/>
          </a:xfrm>
        </p:grpSpPr>
        <p:sp>
          <p:nvSpPr>
            <p:cNvPr id="6" name="Rectangle 5"/>
            <p:cNvSpPr/>
            <p:nvPr/>
          </p:nvSpPr>
          <p:spPr>
            <a:xfrm>
              <a:off x="6700838" y="1520296"/>
              <a:ext cx="1928812" cy="4114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72" name="Group 8"/>
            <p:cNvGrpSpPr>
              <a:grpSpLocks/>
            </p:cNvGrpSpPr>
            <p:nvPr/>
          </p:nvGrpSpPr>
          <p:grpSpPr bwMode="auto">
            <a:xfrm>
              <a:off x="7080250" y="1990196"/>
              <a:ext cx="522288" cy="457200"/>
              <a:chOff x="6284309" y="2639280"/>
              <a:chExt cx="523173" cy="45792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84309" y="2639280"/>
                <a:ext cx="23057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568954" y="2642460"/>
                <a:ext cx="230577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87489" y="2890501"/>
                <a:ext cx="23216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576904" y="2898451"/>
                <a:ext cx="230578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3" name="Group 9"/>
            <p:cNvGrpSpPr>
              <a:grpSpLocks/>
            </p:cNvGrpSpPr>
            <p:nvPr/>
          </p:nvGrpSpPr>
          <p:grpSpPr bwMode="auto">
            <a:xfrm>
              <a:off x="7747000" y="1991784"/>
              <a:ext cx="523875" cy="457200"/>
              <a:chOff x="6284309" y="2639280"/>
              <a:chExt cx="523173" cy="45792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284309" y="263928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68091" y="264246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287480" y="2890501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76018" y="2898450"/>
                <a:ext cx="231464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4" name="Group 14"/>
            <p:cNvGrpSpPr>
              <a:grpSpLocks/>
            </p:cNvGrpSpPr>
            <p:nvPr/>
          </p:nvGrpSpPr>
          <p:grpSpPr bwMode="auto">
            <a:xfrm>
              <a:off x="7094538" y="2660121"/>
              <a:ext cx="522287" cy="457200"/>
              <a:chOff x="6284309" y="2639280"/>
              <a:chExt cx="523173" cy="45792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284309" y="2639280"/>
                <a:ext cx="230577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568953" y="2642460"/>
                <a:ext cx="23057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87489" y="2890501"/>
                <a:ext cx="23216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76905" y="2898451"/>
                <a:ext cx="230577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5" name="Group 19"/>
            <p:cNvGrpSpPr>
              <a:grpSpLocks/>
            </p:cNvGrpSpPr>
            <p:nvPr/>
          </p:nvGrpSpPr>
          <p:grpSpPr bwMode="auto">
            <a:xfrm>
              <a:off x="7761288" y="2661709"/>
              <a:ext cx="523875" cy="458787"/>
              <a:chOff x="6284309" y="2639280"/>
              <a:chExt cx="523173" cy="45792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84309" y="2639280"/>
                <a:ext cx="231464" cy="198062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68090" y="2642449"/>
                <a:ext cx="231464" cy="199647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87480" y="2891216"/>
                <a:ext cx="231464" cy="198063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76018" y="2899139"/>
                <a:ext cx="231464" cy="1980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6" name="Group 24"/>
            <p:cNvGrpSpPr>
              <a:grpSpLocks/>
            </p:cNvGrpSpPr>
            <p:nvPr/>
          </p:nvGrpSpPr>
          <p:grpSpPr bwMode="auto">
            <a:xfrm>
              <a:off x="7083425" y="3379259"/>
              <a:ext cx="523875" cy="457200"/>
              <a:chOff x="6284309" y="2639280"/>
              <a:chExt cx="523173" cy="45792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284309" y="263928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68091" y="264246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287480" y="2890501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76018" y="2898450"/>
                <a:ext cx="231464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7" name="Group 29"/>
            <p:cNvGrpSpPr>
              <a:grpSpLocks/>
            </p:cNvGrpSpPr>
            <p:nvPr/>
          </p:nvGrpSpPr>
          <p:grpSpPr bwMode="auto">
            <a:xfrm>
              <a:off x="7751763" y="3380846"/>
              <a:ext cx="522287" cy="458788"/>
              <a:chOff x="6284309" y="2639280"/>
              <a:chExt cx="523173" cy="457921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284309" y="2639280"/>
                <a:ext cx="230577" cy="198063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68953" y="2642449"/>
                <a:ext cx="230578" cy="199647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87489" y="2891216"/>
                <a:ext cx="232168" cy="198062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6905" y="2899138"/>
                <a:ext cx="230577" cy="1980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8" name="Group 34"/>
            <p:cNvGrpSpPr>
              <a:grpSpLocks/>
            </p:cNvGrpSpPr>
            <p:nvPr/>
          </p:nvGrpSpPr>
          <p:grpSpPr bwMode="auto">
            <a:xfrm>
              <a:off x="7083425" y="4088871"/>
              <a:ext cx="523875" cy="457200"/>
              <a:chOff x="6284309" y="2639280"/>
              <a:chExt cx="523173" cy="45792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84309" y="2639280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68091" y="2642460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287480" y="2890501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576018" y="2898451"/>
                <a:ext cx="231464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579" name="Group 39"/>
            <p:cNvGrpSpPr>
              <a:grpSpLocks/>
            </p:cNvGrpSpPr>
            <p:nvPr/>
          </p:nvGrpSpPr>
          <p:grpSpPr bwMode="auto">
            <a:xfrm>
              <a:off x="7751763" y="4090459"/>
              <a:ext cx="522287" cy="457200"/>
              <a:chOff x="6284309" y="2639280"/>
              <a:chExt cx="523173" cy="45792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284309" y="2639280"/>
                <a:ext cx="230577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68953" y="2642460"/>
                <a:ext cx="230578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87489" y="2890501"/>
                <a:ext cx="232168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576905" y="2898450"/>
                <a:ext cx="230577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7142163" y="5041371"/>
              <a:ext cx="377825" cy="593725"/>
            </a:xfrm>
            <a:prstGeom prst="rect">
              <a:avLst/>
            </a:prstGeom>
            <a:solidFill>
              <a:srgbClr val="37609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563" name="Subtitle 2"/>
          <p:cNvSpPr txBox="1">
            <a:spLocks/>
          </p:cNvSpPr>
          <p:nvPr/>
        </p:nvSpPr>
        <p:spPr bwMode="auto">
          <a:xfrm>
            <a:off x="4267201" y="1771929"/>
            <a:ext cx="1712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dirty="0">
                <a:solidFill>
                  <a:srgbClr val="3366FF"/>
                </a:solidFill>
              </a:rPr>
              <a:t>Parentheses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951" y="2616201"/>
            <a:ext cx="3307756" cy="758824"/>
            <a:chOff x="4171951" y="2616201"/>
            <a:chExt cx="3307756" cy="758824"/>
          </a:xfrm>
        </p:grpSpPr>
        <p:sp>
          <p:nvSpPr>
            <p:cNvPr id="23560" name="TextBox 48"/>
            <p:cNvSpPr txBox="1">
              <a:spLocks noChangeArrowheads="1"/>
            </p:cNvSpPr>
            <p:nvPr/>
          </p:nvSpPr>
          <p:spPr bwMode="auto">
            <a:xfrm>
              <a:off x="6753226" y="2616201"/>
              <a:ext cx="7264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x</a:t>
              </a:r>
              <a:r>
                <a:rPr lang="en-US" altLang="en-US" sz="3600" baseline="30000"/>
                <a:t>2</a:t>
              </a:r>
              <a:r>
                <a:rPr lang="en-US" altLang="en-US" sz="2800"/>
                <a:t> </a:t>
              </a:r>
              <a:r>
                <a:rPr lang="en-US" altLang="en-US" sz="3600"/>
                <a:t> </a:t>
              </a:r>
              <a:endParaRPr lang="en-US" altLang="en-US" sz="4800"/>
            </a:p>
          </p:txBody>
        </p:sp>
        <p:sp>
          <p:nvSpPr>
            <p:cNvPr id="23564" name="Subtitle 2"/>
            <p:cNvSpPr txBox="1">
              <a:spLocks/>
            </p:cNvSpPr>
            <p:nvPr/>
          </p:nvSpPr>
          <p:spPr bwMode="auto">
            <a:xfrm>
              <a:off x="4171951" y="2741613"/>
              <a:ext cx="1712913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dirty="0">
                  <a:solidFill>
                    <a:srgbClr val="3366FF"/>
                  </a:solidFill>
                </a:rPr>
                <a:t>Exponents  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11639" y="4546601"/>
            <a:ext cx="3462515" cy="709473"/>
            <a:chOff x="4211639" y="4546601"/>
            <a:chExt cx="3462515" cy="709473"/>
          </a:xfrm>
        </p:grpSpPr>
        <p:sp>
          <p:nvSpPr>
            <p:cNvPr id="23562" name="TextBox 48"/>
            <p:cNvSpPr txBox="1">
              <a:spLocks noChangeArrowheads="1"/>
            </p:cNvSpPr>
            <p:nvPr/>
          </p:nvSpPr>
          <p:spPr bwMode="auto">
            <a:xfrm>
              <a:off x="6375401" y="4548188"/>
              <a:ext cx="12987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4000" dirty="0">
                  <a:sym typeface="Wingdings" charset="2"/>
                </a:rPr>
                <a:t> +  </a:t>
              </a:r>
              <a:r>
                <a:rPr lang="en-US" altLang="en-US" sz="4000" dirty="0">
                  <a:latin typeface="Symbol" charset="2"/>
                  <a:sym typeface="Wingdings" charset="2"/>
                </a:rPr>
                <a:t>-</a:t>
              </a:r>
              <a:r>
                <a:rPr lang="en-US" altLang="en-US" sz="4000" dirty="0"/>
                <a:t>  </a:t>
              </a:r>
            </a:p>
          </p:txBody>
        </p:sp>
        <p:sp>
          <p:nvSpPr>
            <p:cNvPr id="23566" name="Subtitle 2"/>
            <p:cNvSpPr txBox="1">
              <a:spLocks/>
            </p:cNvSpPr>
            <p:nvPr/>
          </p:nvSpPr>
          <p:spPr bwMode="auto">
            <a:xfrm>
              <a:off x="4211639" y="4546601"/>
              <a:ext cx="1997075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dirty="0">
                  <a:solidFill>
                    <a:srgbClr val="3366FF"/>
                  </a:solidFill>
                </a:rPr>
                <a:t>Addition and Subtraction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71950" y="3437732"/>
            <a:ext cx="3717926" cy="1039019"/>
            <a:chOff x="4171950" y="3437732"/>
            <a:chExt cx="3717926" cy="1039019"/>
          </a:xfrm>
        </p:grpSpPr>
        <p:sp>
          <p:nvSpPr>
            <p:cNvPr id="23567" name="Rectangle 59"/>
            <p:cNvSpPr>
              <a:spLocks noChangeArrowheads="1"/>
            </p:cNvSpPr>
            <p:nvPr/>
          </p:nvSpPr>
          <p:spPr bwMode="auto">
            <a:xfrm>
              <a:off x="7088800" y="3768726"/>
              <a:ext cx="4191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4000" dirty="0">
                  <a:latin typeface="Wingdings" charset="2"/>
                  <a:sym typeface="Wingdings" charset="2"/>
                </a:rPr>
                <a:t></a:t>
              </a:r>
              <a:endParaRPr lang="en-US" altLang="en-US" sz="4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71950" y="3437732"/>
              <a:ext cx="3717926" cy="868386"/>
              <a:chOff x="4171950" y="3437732"/>
              <a:chExt cx="3717926" cy="868386"/>
            </a:xfrm>
          </p:grpSpPr>
          <p:sp>
            <p:nvSpPr>
              <p:cNvPr id="23561" name="TextBox 48"/>
              <p:cNvSpPr txBox="1">
                <a:spLocks noChangeArrowheads="1"/>
              </p:cNvSpPr>
              <p:nvPr/>
            </p:nvSpPr>
            <p:spPr bwMode="auto">
              <a:xfrm>
                <a:off x="6381130" y="3598232"/>
                <a:ext cx="150874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4000" dirty="0">
                    <a:latin typeface="Wingdings" charset="2"/>
                    <a:sym typeface="Wingdings" charset="2"/>
                  </a:rPr>
                  <a:t></a:t>
                </a:r>
                <a:r>
                  <a:rPr lang="en-US" altLang="en-US" sz="4000" dirty="0">
                    <a:sym typeface="Wingdings" charset="2"/>
                  </a:rPr>
                  <a:t>   ÷</a:t>
                </a:r>
                <a:r>
                  <a:rPr lang="en-US" altLang="en-US" sz="4000" dirty="0"/>
                  <a:t>  </a:t>
                </a:r>
              </a:p>
            </p:txBody>
          </p:sp>
          <p:sp>
            <p:nvSpPr>
              <p:cNvPr id="23565" name="Subtitle 2"/>
              <p:cNvSpPr txBox="1">
                <a:spLocks/>
              </p:cNvSpPr>
              <p:nvPr/>
            </p:nvSpPr>
            <p:spPr bwMode="auto">
              <a:xfrm>
                <a:off x="4171950" y="3579813"/>
                <a:ext cx="2152650" cy="633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charset="0"/>
                  <a:buNone/>
                </a:pPr>
                <a:r>
                  <a:rPr lang="en-US" altLang="en-US" dirty="0">
                    <a:solidFill>
                      <a:srgbClr val="3366FF"/>
                    </a:solidFill>
                  </a:rPr>
                  <a:t>Multiplication and Division</a:t>
                </a:r>
              </a:p>
            </p:txBody>
          </p:sp>
          <p:sp>
            <p:nvSpPr>
              <p:cNvPr id="23568" name="Rectangle 60"/>
              <p:cNvSpPr>
                <a:spLocks noChangeArrowheads="1"/>
              </p:cNvSpPr>
              <p:nvPr/>
            </p:nvSpPr>
            <p:spPr bwMode="auto">
              <a:xfrm>
                <a:off x="7077365" y="3437732"/>
                <a:ext cx="4191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4000">
                    <a:latin typeface="Wingdings" charset="2"/>
                    <a:sym typeface="Wingdings" charset="2"/>
                  </a:rPr>
                  <a:t></a:t>
                </a:r>
                <a:endParaRPr lang="en-US" altLang="en-US" sz="4000"/>
              </a:p>
            </p:txBody>
          </p:sp>
        </p:grpSp>
      </p:grpSp>
      <p:sp>
        <p:nvSpPr>
          <p:cNvPr id="60" name="Subtitle 2"/>
          <p:cNvSpPr txBox="1">
            <a:spLocks/>
          </p:cNvSpPr>
          <p:nvPr/>
        </p:nvSpPr>
        <p:spPr bwMode="auto">
          <a:xfrm>
            <a:off x="800695" y="2574810"/>
            <a:ext cx="267488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4000" dirty="0">
                <a:solidFill>
                  <a:srgbClr val="FF0000"/>
                </a:solidFill>
              </a:rPr>
              <a:t>   EXCUSE</a:t>
            </a: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857135" y="3493537"/>
            <a:ext cx="294046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3600" dirty="0">
                <a:solidFill>
                  <a:srgbClr val="FF0000"/>
                </a:solidFill>
              </a:rPr>
              <a:t>   MY DEAR</a:t>
            </a:r>
          </a:p>
        </p:txBody>
      </p:sp>
      <p:sp>
        <p:nvSpPr>
          <p:cNvPr id="62" name="Subtitle 2"/>
          <p:cNvSpPr txBox="1">
            <a:spLocks/>
          </p:cNvSpPr>
          <p:nvPr/>
        </p:nvSpPr>
        <p:spPr bwMode="auto">
          <a:xfrm>
            <a:off x="857252" y="4427951"/>
            <a:ext cx="322598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</a:pPr>
            <a:r>
              <a:rPr lang="en-US" altLang="en-US" sz="3600" dirty="0">
                <a:solidFill>
                  <a:srgbClr val="FF0000"/>
                </a:solidFill>
              </a:rPr>
              <a:t>   AUNT SALLY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45355" y="-40400"/>
            <a:ext cx="6556603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adley Hand" charset="0"/>
                <a:ea typeface="Bradley Hand" charset="0"/>
                <a:cs typeface="Bradley Hand" charset="0"/>
              </a:rPr>
              <a:t>DOT   BEFORE   DASH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41623" y="632424"/>
            <a:ext cx="8151590" cy="101566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adley Hand" charset="0"/>
                <a:ea typeface="Bradley Hand" charset="0"/>
                <a:cs typeface="Bradley Hand" charset="0"/>
              </a:rPr>
              <a:t>DOT   BEFORE   DASH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3401" y="2683859"/>
            <a:ext cx="10956312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adley Hand" charset="0"/>
                <a:ea typeface="Bradley Hand" charset="0"/>
                <a:cs typeface="Bradley Hand" charset="0"/>
              </a:rPr>
              <a:t>DOT   BEFORE   DASH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552" name="Rectangle 23551"/>
          <p:cNvSpPr/>
          <p:nvPr/>
        </p:nvSpPr>
        <p:spPr>
          <a:xfrm>
            <a:off x="34416" y="3922644"/>
            <a:ext cx="11891396" cy="280076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charset="0"/>
                <a:ea typeface="Bradley Hand" charset="0"/>
                <a:cs typeface="Bradley Hand" charset="0"/>
              </a:rPr>
              <a:t>DOT   BEFORE   DASH</a:t>
            </a:r>
          </a:p>
          <a:p>
            <a:pPr algn="ctr"/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" charset="0"/>
              </a:rPr>
              <a:t>!!!!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14CDE32-1760-284F-828C-948220CF0AF1}"/>
              </a:ext>
            </a:extLst>
          </p:cNvPr>
          <p:cNvSpPr/>
          <p:nvPr/>
        </p:nvSpPr>
        <p:spPr>
          <a:xfrm>
            <a:off x="6320162" y="1751123"/>
            <a:ext cx="7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( x ) </a:t>
            </a:r>
            <a:endParaRPr lang="en-US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F47D9FC-D96D-1740-8EE7-EEFFDCDD2F75}"/>
              </a:ext>
            </a:extLst>
          </p:cNvPr>
          <p:cNvSpPr/>
          <p:nvPr/>
        </p:nvSpPr>
        <p:spPr>
          <a:xfrm>
            <a:off x="6206314" y="1672938"/>
            <a:ext cx="995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[     ] </a:t>
            </a:r>
            <a:endParaRPr lang="en-US" sz="3200" dirty="0"/>
          </a:p>
        </p:txBody>
      </p:sp>
      <p:sp>
        <p:nvSpPr>
          <p:cNvPr id="74" name="TextBox 48">
            <a:extLst>
              <a:ext uri="{FF2B5EF4-FFF2-40B4-BE49-F238E27FC236}">
                <a16:creationId xmlns:a16="http://schemas.microsoft.com/office/drawing/2014/main" id="{795446E6-1426-4E43-BED4-9069603B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5" y="1527175"/>
            <a:ext cx="1402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 dirty="0"/>
              <a:t> {     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9601" y="1605235"/>
            <a:ext cx="9751387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adley Hand" charset="0"/>
                <a:ea typeface="Bradley Hand" charset="0"/>
                <a:cs typeface="Bradley Hand" charset="0"/>
              </a:rPr>
              <a:t>DOT   BEFORE   DASH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2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0" grpId="0" animBg="1"/>
      <p:bldP spid="73" grpId="0" animBg="1"/>
      <p:bldP spid="23552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6027856" y="430629"/>
            <a:ext cx="66405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742950" indent="-742950" eaLnBrk="1" hangingPunct="1">
              <a:buAutoNum type="alphaLcParenR"/>
            </a:pPr>
            <a:r>
              <a:rPr lang="en-US" altLang="en-US" sz="3600" dirty="0"/>
              <a:t>27 – 3 </a:t>
            </a:r>
            <a:r>
              <a:rPr lang="en-US" altLang="en-US" sz="2000" baseline="30000" dirty="0"/>
              <a:t>●</a:t>
            </a:r>
            <a:r>
              <a:rPr lang="en-US" altLang="en-US" sz="3600" dirty="0"/>
              <a:t> 5 + 3 </a:t>
            </a:r>
          </a:p>
          <a:p>
            <a:pPr eaLnBrk="1" hangingPunct="1"/>
            <a:r>
              <a:rPr lang="en-US" altLang="en-US" sz="3600" dirty="0"/>
              <a:t>	= 27 – 3 </a:t>
            </a:r>
            <a:r>
              <a:rPr lang="en-US" altLang="en-US" sz="2000" baseline="30000" dirty="0"/>
              <a:t>●</a:t>
            </a:r>
            <a:r>
              <a:rPr lang="en-US" altLang="en-US" sz="3600" dirty="0"/>
              <a:t> 5 + 9</a:t>
            </a:r>
          </a:p>
          <a:p>
            <a:pPr eaLnBrk="1" hangingPunct="1"/>
            <a:r>
              <a:rPr lang="en-US" altLang="en-US" sz="3600" dirty="0"/>
              <a:t>           = 27 – 15 + 9</a:t>
            </a:r>
          </a:p>
          <a:p>
            <a:pPr eaLnBrk="1" hangingPunct="1"/>
            <a:r>
              <a:rPr lang="en-US" altLang="en-US" sz="3600" dirty="0"/>
              <a:t>		= 12 + 9</a:t>
            </a:r>
          </a:p>
          <a:p>
            <a:pPr eaLnBrk="1" hangingPunct="1"/>
            <a:r>
              <a:rPr lang="en-US" altLang="en-US" sz="3600" dirty="0"/>
              <a:t>		    =</a:t>
            </a:r>
            <a:r>
              <a:rPr lang="en-US" altLang="en-US" sz="3600" dirty="0">
                <a:highlight>
                  <a:srgbClr val="FFFF00"/>
                </a:highlight>
              </a:rPr>
              <a:t>21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3628066"/>
            <a:ext cx="66405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742950" indent="-742950" eaLnBrk="1" hangingPunct="1">
              <a:buFontTx/>
              <a:buAutoNum type="alphaLcParenR" startAt="2"/>
            </a:pPr>
            <a:r>
              <a:rPr lang="en-US" altLang="en-US" sz="4000" dirty="0"/>
              <a:t>100 – (7-3)     2</a:t>
            </a:r>
          </a:p>
          <a:p>
            <a:pPr eaLnBrk="1" hangingPunct="1"/>
            <a:r>
              <a:rPr lang="en-US" altLang="en-US" sz="4000" dirty="0"/>
              <a:t>       =  100 – (7-3)     4</a:t>
            </a:r>
          </a:p>
          <a:p>
            <a:pPr eaLnBrk="1" hangingPunct="1"/>
            <a:r>
              <a:rPr lang="en-US" altLang="en-US" sz="4000" dirty="0"/>
              <a:t>          =  100 – 4       4</a:t>
            </a:r>
          </a:p>
          <a:p>
            <a:pPr eaLnBrk="1" hangingPunct="1"/>
            <a:r>
              <a:rPr lang="en-US" altLang="en-US" sz="4000" dirty="0"/>
              <a:t>	       = 100 – 1</a:t>
            </a:r>
          </a:p>
          <a:p>
            <a:pPr eaLnBrk="1" hangingPunct="1"/>
            <a:r>
              <a:rPr lang="en-US" altLang="en-US" sz="4000" dirty="0"/>
              <a:t>		     =</a:t>
            </a:r>
            <a:r>
              <a:rPr lang="en-US" altLang="en-US" sz="4000" dirty="0">
                <a:highlight>
                  <a:srgbClr val="FFFF00"/>
                </a:highlight>
              </a:rPr>
              <a:t>99</a:t>
            </a:r>
          </a:p>
          <a:p>
            <a:pPr eaLnBrk="1" hangingPunct="1"/>
            <a:r>
              <a:rPr lang="en-US" altLang="en-US" sz="4000" dirty="0"/>
              <a:t>    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FBE3AB-6388-BE4B-9258-BBAF2BB9A829}"/>
              </a:ext>
            </a:extLst>
          </p:cNvPr>
          <p:cNvGrpSpPr/>
          <p:nvPr/>
        </p:nvGrpSpPr>
        <p:grpSpPr>
          <a:xfrm>
            <a:off x="5871996" y="4878164"/>
            <a:ext cx="6320004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D6A8FF-6742-CA4F-B1E8-5EBB79F18F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16" y="445676"/>
                  <a:ext cx="4077917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AE350A-C274-5149-8843-A6EF8DF406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76984" y="121724"/>
                  <a:ext cx="4363484" cy="6289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D53013-459C-6B44-A443-00EB3B8049C9}"/>
              </a:ext>
            </a:extLst>
          </p:cNvPr>
          <p:cNvGrpSpPr/>
          <p:nvPr/>
        </p:nvGrpSpPr>
        <p:grpSpPr>
          <a:xfrm>
            <a:off x="9304834" y="3744372"/>
            <a:ext cx="406566" cy="438359"/>
            <a:chOff x="5127171" y="4103915"/>
            <a:chExt cx="381000" cy="3675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23FC97-A4E7-5A4B-9E29-6E8B5CF3674D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EFA3FB-A5FA-5E48-8E1A-A81EDC9E3AD6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E39F28-595E-4746-96C5-2802ACF41CFF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2A03C5-C99B-6A47-8AC1-0FB88362B2B2}"/>
                  </a:ext>
                </a:extLst>
              </p14:cNvPr>
              <p14:cNvContentPartPr/>
              <p14:nvPr/>
            </p14:nvContentPartPr>
            <p14:xfrm>
              <a:off x="8806056" y="4744795"/>
              <a:ext cx="61020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2A03C5-C99B-6A47-8AC1-0FB88362B2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7056" y="4735795"/>
                <a:ext cx="6278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6AF44A-B080-6C48-BAC6-94434C06A3B2}"/>
                  </a:ext>
                </a:extLst>
              </p14:cNvPr>
              <p14:cNvContentPartPr/>
              <p14:nvPr/>
            </p14:nvContentPartPr>
            <p14:xfrm>
              <a:off x="8410419" y="4168299"/>
              <a:ext cx="610200" cy="19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6AF44A-B080-6C48-BAC6-94434C06A3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1419" y="4159299"/>
                <a:ext cx="62784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BE7A44B-0966-A54F-83DC-60E360BC943F}"/>
              </a:ext>
            </a:extLst>
          </p:cNvPr>
          <p:cNvGrpSpPr/>
          <p:nvPr/>
        </p:nvGrpSpPr>
        <p:grpSpPr>
          <a:xfrm>
            <a:off x="5591932" y="1444560"/>
            <a:ext cx="6164144" cy="2028423"/>
            <a:chOff x="91644" y="305659"/>
            <a:chExt cx="8068853" cy="5922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FBEA06-D4AF-BB43-9F2E-4B17FD2402C1}"/>
                    </a:ext>
                  </a:extLst>
                </p14:cNvPr>
                <p14:cNvContentPartPr/>
                <p14:nvPr/>
              </p14:nvContentPartPr>
              <p14:xfrm>
                <a:off x="91644" y="629621"/>
                <a:ext cx="3917521" cy="551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FBEA06-D4AF-BB43-9F2E-4B17FD2402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85" y="445676"/>
                  <a:ext cx="4081968" cy="588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182810-0C88-0B4D-9FEE-AB1E63F44F8F}"/>
                    </a:ext>
                  </a:extLst>
                </p14:cNvPr>
                <p14:cNvContentPartPr/>
                <p14:nvPr/>
              </p14:nvContentPartPr>
              <p14:xfrm>
                <a:off x="3957415" y="305659"/>
                <a:ext cx="4203082" cy="5922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182810-0C88-0B4D-9FEE-AB1E63F44F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74946" y="121724"/>
                  <a:ext cx="4367548" cy="6289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098D94-2B3A-CE44-B9C8-5892B0D30627}"/>
                  </a:ext>
                </a:extLst>
              </p14:cNvPr>
              <p14:cNvContentPartPr/>
              <p14:nvPr/>
            </p14:nvContentPartPr>
            <p14:xfrm>
              <a:off x="8410419" y="1487047"/>
              <a:ext cx="610200" cy="193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098D94-2B3A-CE44-B9C8-5892B0D30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1419" y="1478047"/>
                <a:ext cx="627840" cy="211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ECB9449-1A62-D347-B18B-278A253E52C5}"/>
              </a:ext>
            </a:extLst>
          </p:cNvPr>
          <p:cNvSpPr/>
          <p:nvPr/>
        </p:nvSpPr>
        <p:spPr>
          <a:xfrm>
            <a:off x="9178033" y="35646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2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D8C1E56-FA56-514A-9256-9F69705586C9}"/>
                  </a:ext>
                </a:extLst>
              </p14:cNvPr>
              <p14:cNvContentPartPr/>
              <p14:nvPr/>
            </p14:nvContentPartPr>
            <p14:xfrm>
              <a:off x="8105319" y="2013801"/>
              <a:ext cx="610200" cy="19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D8C1E56-FA56-514A-9256-9F69705586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96319" y="2004801"/>
                <a:ext cx="627840" cy="2113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A6237FA-28A8-2445-BC1F-A48D6DC102EB}"/>
              </a:ext>
            </a:extLst>
          </p:cNvPr>
          <p:cNvSpPr/>
          <p:nvPr/>
        </p:nvSpPr>
        <p:spPr>
          <a:xfrm>
            <a:off x="9957032" y="348631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2</a:t>
            </a:r>
            <a:endParaRPr lang="en-US" sz="24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D921AC-76D4-4641-A4BF-9465A87C0B03}"/>
              </a:ext>
            </a:extLst>
          </p:cNvPr>
          <p:cNvGrpSpPr/>
          <p:nvPr/>
        </p:nvGrpSpPr>
        <p:grpSpPr>
          <a:xfrm>
            <a:off x="9754312" y="4396725"/>
            <a:ext cx="406566" cy="438359"/>
            <a:chOff x="5127171" y="4103915"/>
            <a:chExt cx="381000" cy="36750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C58453-FA2F-E844-BEAA-92B52FAE89DC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B29CD04-7E72-9840-8AB5-5FAC17A48E38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E443761-8916-CE46-A499-E4A29C3D4FD9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540E08-1212-5449-AC58-792B6BF11F82}"/>
              </a:ext>
            </a:extLst>
          </p:cNvPr>
          <p:cNvGrpSpPr/>
          <p:nvPr/>
        </p:nvGrpSpPr>
        <p:grpSpPr>
          <a:xfrm>
            <a:off x="9470958" y="4991993"/>
            <a:ext cx="406566" cy="438359"/>
            <a:chOff x="5127171" y="4103915"/>
            <a:chExt cx="381000" cy="36750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20CC069-0206-6146-B418-A06968EF79DA}"/>
                </a:ext>
              </a:extLst>
            </p:cNvPr>
            <p:cNvSpPr/>
            <p:nvPr/>
          </p:nvSpPr>
          <p:spPr>
            <a:xfrm>
              <a:off x="5236028" y="410391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20DBF8C-475A-4349-A19C-63F00D480CB9}"/>
                </a:ext>
              </a:extLst>
            </p:cNvPr>
            <p:cNvSpPr/>
            <p:nvPr/>
          </p:nvSpPr>
          <p:spPr>
            <a:xfrm>
              <a:off x="5236028" y="43434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59A3A5-A84D-0A47-81BD-A76A7282D288}"/>
                </a:ext>
              </a:extLst>
            </p:cNvPr>
            <p:cNvCxnSpPr/>
            <p:nvPr/>
          </p:nvCxnSpPr>
          <p:spPr>
            <a:xfrm>
              <a:off x="5127171" y="4286361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DDF4E8C-B7F7-8A42-98A8-9F5D1F76E5A9}"/>
                  </a:ext>
                </a:extLst>
              </p14:cNvPr>
              <p14:cNvContentPartPr/>
              <p14:nvPr/>
            </p14:nvContentPartPr>
            <p14:xfrm>
              <a:off x="9343658" y="5370041"/>
              <a:ext cx="610200" cy="193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DDF4E8C-B7F7-8A42-98A8-9F5D1F76E5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34658" y="5361041"/>
                <a:ext cx="627840" cy="21132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DF0F9DA-A42A-9B43-8A4B-2E2C1AE23599}"/>
              </a:ext>
            </a:extLst>
          </p:cNvPr>
          <p:cNvSpPr txBox="1"/>
          <p:nvPr/>
        </p:nvSpPr>
        <p:spPr>
          <a:xfrm>
            <a:off x="954601" y="193955"/>
            <a:ext cx="496474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get at least one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find your mistake, circle it and show me. 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use the Sacred V?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fix that and show me.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now????? </a:t>
            </a:r>
          </a:p>
          <a:p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CD496E-1BEE-0A44-846D-99CFF2C3BD94}"/>
              </a:ext>
            </a:extLst>
          </p:cNvPr>
          <p:cNvSpPr txBox="1"/>
          <p:nvPr/>
        </p:nvSpPr>
        <p:spPr>
          <a:xfrm>
            <a:off x="2657146" y="4224811"/>
            <a:ext cx="44237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…Find a new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place to sit </a:t>
            </a:r>
          </a:p>
          <a:p>
            <a:r>
              <a:rPr lang="en-US" sz="4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(carefully, please!)</a:t>
            </a:r>
          </a:p>
          <a:p>
            <a:endParaRPr lang="en-US" sz="4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82E59CF-ED02-EE40-8A3F-F0592076700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950" y="2932738"/>
            <a:ext cx="2019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2414588" y="1003300"/>
            <a:ext cx="6640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17 +  2 • 2    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605975" y="2132805"/>
            <a:ext cx="436001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/>
              <a:t>= 17 </a:t>
            </a:r>
            <a:r>
              <a:rPr lang="en-US" altLang="en-US" sz="4400" dirty="0"/>
              <a:t>+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0686" y="2154070"/>
            <a:ext cx="982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4    </a:t>
            </a:r>
            <a:endParaRPr lang="en-US" sz="440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22170" y="3262310"/>
            <a:ext cx="6640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/>
              <a:t>= 21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9824484" y="427036"/>
            <a:ext cx="1726166" cy="3443215"/>
            <a:chOff x="6700838" y="1520296"/>
            <a:chExt cx="1928812" cy="4114800"/>
          </a:xfrm>
        </p:grpSpPr>
        <p:sp>
          <p:nvSpPr>
            <p:cNvPr id="8" name="Rectangle 7"/>
            <p:cNvSpPr/>
            <p:nvPr/>
          </p:nvSpPr>
          <p:spPr>
            <a:xfrm>
              <a:off x="6700838" y="1520296"/>
              <a:ext cx="1928812" cy="4114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7080250" y="1990196"/>
              <a:ext cx="522288" cy="457200"/>
              <a:chOff x="6284309" y="2639280"/>
              <a:chExt cx="523173" cy="45792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284309" y="2639280"/>
                <a:ext cx="23057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568954" y="2642460"/>
                <a:ext cx="230577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87489" y="2890501"/>
                <a:ext cx="23216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76904" y="2898451"/>
                <a:ext cx="230578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7747000" y="1991784"/>
              <a:ext cx="523875" cy="457200"/>
              <a:chOff x="6284309" y="2639280"/>
              <a:chExt cx="523173" cy="45792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284309" y="263928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568091" y="264246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87480" y="2890501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76018" y="2898450"/>
                <a:ext cx="231464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7094538" y="2660121"/>
              <a:ext cx="522287" cy="457200"/>
              <a:chOff x="6284309" y="2639280"/>
              <a:chExt cx="523173" cy="45792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84309" y="2639280"/>
                <a:ext cx="230577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68953" y="2642460"/>
                <a:ext cx="23057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287489" y="2890501"/>
                <a:ext cx="232168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576905" y="2898451"/>
                <a:ext cx="230577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7761288" y="2661709"/>
              <a:ext cx="523875" cy="458787"/>
              <a:chOff x="6284309" y="2639280"/>
              <a:chExt cx="523173" cy="45792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284309" y="2639280"/>
                <a:ext cx="231464" cy="198062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568090" y="2642449"/>
                <a:ext cx="231464" cy="199647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287480" y="2891216"/>
                <a:ext cx="231464" cy="198063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76018" y="2899139"/>
                <a:ext cx="231464" cy="1980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7083425" y="3379259"/>
              <a:ext cx="523875" cy="457200"/>
              <a:chOff x="6284309" y="2639280"/>
              <a:chExt cx="523173" cy="45792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284309" y="263928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68091" y="2642460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7480" y="2890501"/>
                <a:ext cx="231464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76018" y="2898450"/>
                <a:ext cx="231464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7751763" y="3380846"/>
              <a:ext cx="522287" cy="458788"/>
              <a:chOff x="6284309" y="2639280"/>
              <a:chExt cx="523173" cy="45792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84309" y="2639280"/>
                <a:ext cx="230577" cy="198063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68953" y="2642449"/>
                <a:ext cx="230578" cy="199647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287489" y="2891216"/>
                <a:ext cx="232168" cy="198062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76905" y="2899138"/>
                <a:ext cx="230577" cy="1980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7083425" y="4088871"/>
              <a:ext cx="523875" cy="457200"/>
              <a:chOff x="6284309" y="2639280"/>
              <a:chExt cx="523173" cy="45792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84309" y="2639280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68091" y="2642460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287480" y="2890501"/>
                <a:ext cx="231464" cy="198751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76018" y="2898451"/>
                <a:ext cx="231464" cy="198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7751763" y="4090459"/>
              <a:ext cx="522287" cy="457200"/>
              <a:chOff x="6284309" y="2639280"/>
              <a:chExt cx="523173" cy="45792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284309" y="2639280"/>
                <a:ext cx="230577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568953" y="2642460"/>
                <a:ext cx="230578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87489" y="2890501"/>
                <a:ext cx="232168" cy="198750"/>
              </a:xfrm>
              <a:prstGeom prst="rect">
                <a:avLst/>
              </a:prstGeom>
              <a:solidFill>
                <a:srgbClr val="37609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576905" y="2898450"/>
                <a:ext cx="230577" cy="198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142163" y="5041371"/>
              <a:ext cx="377825" cy="593725"/>
            </a:xfrm>
            <a:prstGeom prst="rect">
              <a:avLst/>
            </a:prstGeom>
            <a:solidFill>
              <a:srgbClr val="37609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63768" y="716199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28929" y="126037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51953" y="1824513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04668" y="2375008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AS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0701A-118A-2F4F-94B6-DA5A1C44D7B4}"/>
              </a:ext>
            </a:extLst>
          </p:cNvPr>
          <p:cNvSpPr txBox="1"/>
          <p:nvPr/>
        </p:nvSpPr>
        <p:spPr>
          <a:xfrm>
            <a:off x="7353831" y="897755"/>
            <a:ext cx="2173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Are there any parentheses?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160FB1-D8F3-1843-8FEC-DD238245700F}"/>
              </a:ext>
            </a:extLst>
          </p:cNvPr>
          <p:cNvSpPr txBox="1"/>
          <p:nvPr/>
        </p:nvSpPr>
        <p:spPr>
          <a:xfrm>
            <a:off x="7971973" y="792006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Bradley Hand" pitchFamily="2" charset="77"/>
              </a:rPr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9F71C4-ED9A-4245-87CE-FF82B627D29B}"/>
              </a:ext>
            </a:extLst>
          </p:cNvPr>
          <p:cNvSpPr txBox="1"/>
          <p:nvPr/>
        </p:nvSpPr>
        <p:spPr>
          <a:xfrm>
            <a:off x="7474033" y="1451645"/>
            <a:ext cx="203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Are there any exponents?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C3C56A-66D2-E746-A8EF-E9A7C2B35E3E}"/>
              </a:ext>
            </a:extLst>
          </p:cNvPr>
          <p:cNvSpPr txBox="1"/>
          <p:nvPr/>
        </p:nvSpPr>
        <p:spPr>
          <a:xfrm>
            <a:off x="7949572" y="1325363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Bradley Hand" pitchFamily="2" charset="77"/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59EDE6-9070-1E4F-A6F4-2537C8680396}"/>
              </a:ext>
            </a:extLst>
          </p:cNvPr>
          <p:cNvSpPr txBox="1"/>
          <p:nvPr/>
        </p:nvSpPr>
        <p:spPr>
          <a:xfrm>
            <a:off x="7573342" y="2060679"/>
            <a:ext cx="104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Any “dots”?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9E1B51-23A2-3C41-907E-5422C456AE1D}"/>
              </a:ext>
            </a:extLst>
          </p:cNvPr>
          <p:cNvSpPr txBox="1"/>
          <p:nvPr/>
        </p:nvSpPr>
        <p:spPr>
          <a:xfrm>
            <a:off x="8887384" y="1941627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34D600-9AD5-094C-9171-0E7664F9BD08}"/>
              </a:ext>
            </a:extLst>
          </p:cNvPr>
          <p:cNvSpPr txBox="1"/>
          <p:nvPr/>
        </p:nvSpPr>
        <p:spPr>
          <a:xfrm>
            <a:off x="8840466" y="2511258"/>
            <a:ext cx="5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✅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0D01A5-0A52-7E4F-8FD5-11F239BCD660}"/>
              </a:ext>
            </a:extLst>
          </p:cNvPr>
          <p:cNvSpPr txBox="1"/>
          <p:nvPr/>
        </p:nvSpPr>
        <p:spPr>
          <a:xfrm>
            <a:off x="7683149" y="2538790"/>
            <a:ext cx="1019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Last of all…</a:t>
            </a:r>
          </a:p>
        </p:txBody>
      </p:sp>
    </p:spTree>
    <p:extLst>
      <p:ext uri="{BB962C8B-B14F-4D97-AF65-F5344CB8AC3E}">
        <p14:creationId xmlns:p14="http://schemas.microsoft.com/office/powerpoint/2010/main" val="8402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4" grpId="0"/>
      <p:bldP spid="50" grpId="0"/>
      <p:bldP spid="55" grpId="0"/>
      <p:bldP spid="56" grpId="0"/>
      <p:bldP spid="57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B758-3F73-E34B-AC84-F0A8FF27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make a story SIMPLER????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A238-EF05-2A40-85C6-1A3DDAE0A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81BD9-3DDC-F745-A28E-29CEAA29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07" y="1912939"/>
            <a:ext cx="4406900" cy="4381500"/>
          </a:xfrm>
          <a:prstGeom prst="rect">
            <a:avLst/>
          </a:prstGeom>
        </p:spPr>
      </p:pic>
      <p:pic>
        <p:nvPicPr>
          <p:cNvPr id="5" name="Picture 2" descr="Image result for boy and dog">
            <a:extLst>
              <a:ext uri="{FF2B5EF4-FFF2-40B4-BE49-F238E27FC236}">
                <a16:creationId xmlns:a16="http://schemas.microsoft.com/office/drawing/2014/main" id="{5FA48951-5856-224E-BFC4-EDFB200F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0" y="2072268"/>
            <a:ext cx="3770543" cy="43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D19C41-0C6E-224E-A866-9EA46BB01162}"/>
                  </a:ext>
                </a:extLst>
              </p14:cNvPr>
              <p14:cNvContentPartPr/>
              <p14:nvPr/>
            </p14:nvContentPartPr>
            <p14:xfrm>
              <a:off x="4108005" y="2661547"/>
              <a:ext cx="300600" cy="179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D19C41-0C6E-224E-A866-9EA46BB011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5365" y="2598547"/>
                <a:ext cx="42624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056103-CE8C-D84F-8D9D-9E49539EA120}"/>
                  </a:ext>
                </a:extLst>
              </p14:cNvPr>
              <p14:cNvContentPartPr/>
              <p14:nvPr/>
            </p14:nvContentPartPr>
            <p14:xfrm>
              <a:off x="4182525" y="2592427"/>
              <a:ext cx="328680" cy="199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056103-CE8C-D84F-8D9D-9E49539EA1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4525" y="2574787"/>
                <a:ext cx="364320" cy="20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E31FAC-CFD7-CF4F-BD82-AC1A859E55B2}"/>
                  </a:ext>
                </a:extLst>
              </p14:cNvPr>
              <p14:cNvContentPartPr/>
              <p14:nvPr/>
            </p14:nvContentPartPr>
            <p14:xfrm>
              <a:off x="4410765" y="3481987"/>
              <a:ext cx="46800" cy="18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E31FAC-CFD7-CF4F-BD82-AC1A859E55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2765" y="3464347"/>
                <a:ext cx="82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35307A-DF43-E44C-88DF-C518D2F6773E}"/>
                  </a:ext>
                </a:extLst>
              </p14:cNvPr>
              <p14:cNvContentPartPr/>
              <p14:nvPr/>
            </p14:nvContentPartPr>
            <p14:xfrm>
              <a:off x="4188645" y="2589907"/>
              <a:ext cx="84600" cy="321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35307A-DF43-E44C-88DF-C518D2F677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1005" y="2572267"/>
                <a:ext cx="1202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5E07822-7D04-E64F-BCE2-C93301770255}"/>
                  </a:ext>
                </a:extLst>
              </p14:cNvPr>
              <p14:cNvContentPartPr/>
              <p14:nvPr/>
            </p14:nvContentPartPr>
            <p14:xfrm>
              <a:off x="4129965" y="4460827"/>
              <a:ext cx="73080" cy="86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5E07822-7D04-E64F-BCE2-C933017702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1965" y="4443187"/>
                <a:ext cx="108720" cy="1220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Image result for frisbee drawing">
            <a:extLst>
              <a:ext uri="{FF2B5EF4-FFF2-40B4-BE49-F238E27FC236}">
                <a16:creationId xmlns:a16="http://schemas.microsoft.com/office/drawing/2014/main" id="{09C606C3-09CD-784E-A27D-F57D28024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98" y="2924294"/>
            <a:ext cx="1514118" cy="10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E25DC-A080-FD45-88BD-374CAB79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933" y="1811337"/>
            <a:ext cx="4406900" cy="4381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2E5362-FD7E-FA4C-8D0A-AE714D8076E7}"/>
              </a:ext>
            </a:extLst>
          </p:cNvPr>
          <p:cNvSpPr/>
          <p:nvPr/>
        </p:nvSpPr>
        <p:spPr>
          <a:xfrm>
            <a:off x="2708917" y="4435470"/>
            <a:ext cx="1801391" cy="1210274"/>
          </a:xfrm>
          <a:prstGeom prst="rect">
            <a:avLst/>
          </a:prstGeom>
          <a:ln w="130175"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62CE78-FCEE-0F47-85AF-D9E49037487D}"/>
              </a:ext>
            </a:extLst>
          </p:cNvPr>
          <p:cNvSpPr/>
          <p:nvPr/>
        </p:nvSpPr>
        <p:spPr>
          <a:xfrm>
            <a:off x="2606317" y="4501998"/>
            <a:ext cx="18838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Cuesta Park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5689B9-9BE1-4344-BAE0-65747EA84C70}"/>
              </a:ext>
            </a:extLst>
          </p:cNvPr>
          <p:cNvSpPr/>
          <p:nvPr/>
        </p:nvSpPr>
        <p:spPr>
          <a:xfrm>
            <a:off x="3428747" y="5620387"/>
            <a:ext cx="228854" cy="903994"/>
          </a:xfrm>
          <a:prstGeom prst="rect">
            <a:avLst/>
          </a:prstGeom>
          <a:ln w="130175"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8854"/>
                      <a:gd name="connsiteY0" fmla="*/ 0 h 903994"/>
                      <a:gd name="connsiteX1" fmla="*/ 228854 w 228854"/>
                      <a:gd name="connsiteY1" fmla="*/ 0 h 903994"/>
                      <a:gd name="connsiteX2" fmla="*/ 228854 w 228854"/>
                      <a:gd name="connsiteY2" fmla="*/ 451997 h 903994"/>
                      <a:gd name="connsiteX3" fmla="*/ 228854 w 228854"/>
                      <a:gd name="connsiteY3" fmla="*/ 903994 h 903994"/>
                      <a:gd name="connsiteX4" fmla="*/ 0 w 228854"/>
                      <a:gd name="connsiteY4" fmla="*/ 903994 h 903994"/>
                      <a:gd name="connsiteX5" fmla="*/ 0 w 228854"/>
                      <a:gd name="connsiteY5" fmla="*/ 470077 h 903994"/>
                      <a:gd name="connsiteX6" fmla="*/ 0 w 228854"/>
                      <a:gd name="connsiteY6" fmla="*/ 0 h 903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8854" h="903994" fill="none" extrusionOk="0">
                        <a:moveTo>
                          <a:pt x="0" y="0"/>
                        </a:moveTo>
                        <a:cubicBezTo>
                          <a:pt x="62803" y="-13193"/>
                          <a:pt x="131685" y="12646"/>
                          <a:pt x="228854" y="0"/>
                        </a:cubicBezTo>
                        <a:cubicBezTo>
                          <a:pt x="249424" y="180482"/>
                          <a:pt x="225900" y="251285"/>
                          <a:pt x="228854" y="451997"/>
                        </a:cubicBezTo>
                        <a:cubicBezTo>
                          <a:pt x="231808" y="652709"/>
                          <a:pt x="192914" y="750565"/>
                          <a:pt x="228854" y="903994"/>
                        </a:cubicBezTo>
                        <a:cubicBezTo>
                          <a:pt x="118716" y="928158"/>
                          <a:pt x="54516" y="877018"/>
                          <a:pt x="0" y="903994"/>
                        </a:cubicBezTo>
                        <a:cubicBezTo>
                          <a:pt x="-26517" y="805117"/>
                          <a:pt x="29819" y="578696"/>
                          <a:pt x="0" y="470077"/>
                        </a:cubicBezTo>
                        <a:cubicBezTo>
                          <a:pt x="-29819" y="361458"/>
                          <a:pt x="30811" y="103106"/>
                          <a:pt x="0" y="0"/>
                        </a:cubicBezTo>
                        <a:close/>
                      </a:path>
                      <a:path w="228854" h="903994" stroke="0" extrusionOk="0">
                        <a:moveTo>
                          <a:pt x="0" y="0"/>
                        </a:moveTo>
                        <a:cubicBezTo>
                          <a:pt x="90113" y="-16403"/>
                          <a:pt x="174895" y="10060"/>
                          <a:pt x="228854" y="0"/>
                        </a:cubicBezTo>
                        <a:cubicBezTo>
                          <a:pt x="235646" y="136198"/>
                          <a:pt x="199548" y="263968"/>
                          <a:pt x="228854" y="470077"/>
                        </a:cubicBezTo>
                        <a:cubicBezTo>
                          <a:pt x="258160" y="676186"/>
                          <a:pt x="218287" y="737389"/>
                          <a:pt x="228854" y="903994"/>
                        </a:cubicBezTo>
                        <a:cubicBezTo>
                          <a:pt x="164508" y="930523"/>
                          <a:pt x="47985" y="898701"/>
                          <a:pt x="0" y="903994"/>
                        </a:cubicBezTo>
                        <a:cubicBezTo>
                          <a:pt x="-2881" y="790746"/>
                          <a:pt x="22504" y="589645"/>
                          <a:pt x="0" y="442957"/>
                        </a:cubicBezTo>
                        <a:cubicBezTo>
                          <a:pt x="-22504" y="296269"/>
                          <a:pt x="32079" y="1717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3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FFD0C9-58D5-6A46-8DD9-5B0A76C6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07" y="1912939"/>
            <a:ext cx="4406900" cy="4381500"/>
          </a:xfrm>
          <a:prstGeom prst="rect">
            <a:avLst/>
          </a:prstGeom>
        </p:spPr>
      </p:pic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999861" y="617784"/>
            <a:ext cx="8229600" cy="106521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>
                <a:latin typeface="Calibri" charset="0"/>
              </a:rPr>
              <a:t>My son Bob took our dog Lola to Cuesta Park on a Sunday to play </a:t>
            </a:r>
            <a:r>
              <a:rPr lang="en-US" sz="3200" dirty="0" err="1">
                <a:latin typeface="Calibri" charset="0"/>
              </a:rPr>
              <a:t>frisbee</a:t>
            </a:r>
            <a:r>
              <a:rPr lang="en-US" sz="3200" dirty="0">
                <a:latin typeface="Calibri" charset="0"/>
              </a:rPr>
              <a:t>. </a:t>
            </a: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indent="-274320">
              <a:buFont typeface="Wingdings 2" pitchFamily="18" charset="2"/>
              <a:buChar char=""/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1026" name="Picture 2" descr="Image result for boy and dog">
            <a:extLst>
              <a:ext uri="{FF2B5EF4-FFF2-40B4-BE49-F238E27FC236}">
                <a16:creationId xmlns:a16="http://schemas.microsoft.com/office/drawing/2014/main" id="{A7E9341E-BD40-B141-A509-5B9D4FF2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0" y="2072268"/>
            <a:ext cx="3770543" cy="43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3EBFF3-46BD-F44A-B47B-64DE6CE4B908}"/>
                  </a:ext>
                </a:extLst>
              </p14:cNvPr>
              <p14:cNvContentPartPr/>
              <p14:nvPr/>
            </p14:nvContentPartPr>
            <p14:xfrm>
              <a:off x="4108005" y="2661547"/>
              <a:ext cx="300600" cy="179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3EBFF3-46BD-F44A-B47B-64DE6CE4B9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5365" y="2598547"/>
                <a:ext cx="42624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97FA93E-CEEC-524F-8F02-AC03B0C23530}"/>
                  </a:ext>
                </a:extLst>
              </p14:cNvPr>
              <p14:cNvContentPartPr/>
              <p14:nvPr/>
            </p14:nvContentPartPr>
            <p14:xfrm>
              <a:off x="4182525" y="2592427"/>
              <a:ext cx="328680" cy="199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97FA93E-CEEC-524F-8F02-AC03B0C235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4525" y="2574787"/>
                <a:ext cx="364320" cy="20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552320-8FF1-6148-890E-3B739C799A8F}"/>
                  </a:ext>
                </a:extLst>
              </p14:cNvPr>
              <p14:cNvContentPartPr/>
              <p14:nvPr/>
            </p14:nvContentPartPr>
            <p14:xfrm>
              <a:off x="4410765" y="3481987"/>
              <a:ext cx="46800" cy="18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552320-8FF1-6148-890E-3B739C799A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2765" y="3464347"/>
                <a:ext cx="82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5656DD-87AA-834C-8908-81D800986B88}"/>
                  </a:ext>
                </a:extLst>
              </p14:cNvPr>
              <p14:cNvContentPartPr/>
              <p14:nvPr/>
            </p14:nvContentPartPr>
            <p14:xfrm>
              <a:off x="4188645" y="2589907"/>
              <a:ext cx="84600" cy="321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5656DD-87AA-834C-8908-81D800986B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1005" y="2572267"/>
                <a:ext cx="1202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4800C0-7028-C147-9A66-EEB21E4872E2}"/>
                  </a:ext>
                </a:extLst>
              </p14:cNvPr>
              <p14:cNvContentPartPr/>
              <p14:nvPr/>
            </p14:nvContentPartPr>
            <p14:xfrm>
              <a:off x="4129965" y="4460827"/>
              <a:ext cx="73080" cy="86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4800C0-7028-C147-9A66-EEB21E4872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1965" y="4443187"/>
                <a:ext cx="108720" cy="122040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Image result for frisbee drawing">
            <a:extLst>
              <a:ext uri="{FF2B5EF4-FFF2-40B4-BE49-F238E27FC236}">
                <a16:creationId xmlns:a16="http://schemas.microsoft.com/office/drawing/2014/main" id="{7CCA2E15-0D0C-FE47-81FF-DD2815D7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98" y="2924294"/>
            <a:ext cx="1514118" cy="10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B07656-662A-0944-8E39-37DFC40C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933" y="1811337"/>
            <a:ext cx="4406900" cy="4381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05AF89-2E85-544B-9DDF-D25A19749E85}"/>
              </a:ext>
            </a:extLst>
          </p:cNvPr>
          <p:cNvSpPr/>
          <p:nvPr/>
        </p:nvSpPr>
        <p:spPr>
          <a:xfrm>
            <a:off x="2708917" y="4435470"/>
            <a:ext cx="1801391" cy="1210274"/>
          </a:xfrm>
          <a:prstGeom prst="rect">
            <a:avLst/>
          </a:prstGeom>
          <a:ln w="130175"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456D02-53B2-B049-9D9B-FCF4E27BEEB5}"/>
              </a:ext>
            </a:extLst>
          </p:cNvPr>
          <p:cNvSpPr/>
          <p:nvPr/>
        </p:nvSpPr>
        <p:spPr>
          <a:xfrm>
            <a:off x="2606317" y="4501998"/>
            <a:ext cx="18838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Cuesta Park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039512-F2DC-AC45-A124-DAEA7F51F3ED}"/>
              </a:ext>
            </a:extLst>
          </p:cNvPr>
          <p:cNvSpPr/>
          <p:nvPr/>
        </p:nvSpPr>
        <p:spPr>
          <a:xfrm>
            <a:off x="3428747" y="5620387"/>
            <a:ext cx="228854" cy="903994"/>
          </a:xfrm>
          <a:prstGeom prst="rect">
            <a:avLst/>
          </a:prstGeom>
          <a:ln w="130175"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8854"/>
                      <a:gd name="connsiteY0" fmla="*/ 0 h 903994"/>
                      <a:gd name="connsiteX1" fmla="*/ 228854 w 228854"/>
                      <a:gd name="connsiteY1" fmla="*/ 0 h 903994"/>
                      <a:gd name="connsiteX2" fmla="*/ 228854 w 228854"/>
                      <a:gd name="connsiteY2" fmla="*/ 451997 h 903994"/>
                      <a:gd name="connsiteX3" fmla="*/ 228854 w 228854"/>
                      <a:gd name="connsiteY3" fmla="*/ 903994 h 903994"/>
                      <a:gd name="connsiteX4" fmla="*/ 0 w 228854"/>
                      <a:gd name="connsiteY4" fmla="*/ 903994 h 903994"/>
                      <a:gd name="connsiteX5" fmla="*/ 0 w 228854"/>
                      <a:gd name="connsiteY5" fmla="*/ 470077 h 903994"/>
                      <a:gd name="connsiteX6" fmla="*/ 0 w 228854"/>
                      <a:gd name="connsiteY6" fmla="*/ 0 h 903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8854" h="903994" fill="none" extrusionOk="0">
                        <a:moveTo>
                          <a:pt x="0" y="0"/>
                        </a:moveTo>
                        <a:cubicBezTo>
                          <a:pt x="62803" y="-13193"/>
                          <a:pt x="131685" y="12646"/>
                          <a:pt x="228854" y="0"/>
                        </a:cubicBezTo>
                        <a:cubicBezTo>
                          <a:pt x="249424" y="180482"/>
                          <a:pt x="225900" y="251285"/>
                          <a:pt x="228854" y="451997"/>
                        </a:cubicBezTo>
                        <a:cubicBezTo>
                          <a:pt x="231808" y="652709"/>
                          <a:pt x="192914" y="750565"/>
                          <a:pt x="228854" y="903994"/>
                        </a:cubicBezTo>
                        <a:cubicBezTo>
                          <a:pt x="118716" y="928158"/>
                          <a:pt x="54516" y="877018"/>
                          <a:pt x="0" y="903994"/>
                        </a:cubicBezTo>
                        <a:cubicBezTo>
                          <a:pt x="-26517" y="805117"/>
                          <a:pt x="29819" y="578696"/>
                          <a:pt x="0" y="470077"/>
                        </a:cubicBezTo>
                        <a:cubicBezTo>
                          <a:pt x="-29819" y="361458"/>
                          <a:pt x="30811" y="103106"/>
                          <a:pt x="0" y="0"/>
                        </a:cubicBezTo>
                        <a:close/>
                      </a:path>
                      <a:path w="228854" h="903994" stroke="0" extrusionOk="0">
                        <a:moveTo>
                          <a:pt x="0" y="0"/>
                        </a:moveTo>
                        <a:cubicBezTo>
                          <a:pt x="90113" y="-16403"/>
                          <a:pt x="174895" y="10060"/>
                          <a:pt x="228854" y="0"/>
                        </a:cubicBezTo>
                        <a:cubicBezTo>
                          <a:pt x="235646" y="136198"/>
                          <a:pt x="199548" y="263968"/>
                          <a:pt x="228854" y="470077"/>
                        </a:cubicBezTo>
                        <a:cubicBezTo>
                          <a:pt x="258160" y="676186"/>
                          <a:pt x="218287" y="737389"/>
                          <a:pt x="228854" y="903994"/>
                        </a:cubicBezTo>
                        <a:cubicBezTo>
                          <a:pt x="164508" y="930523"/>
                          <a:pt x="47985" y="898701"/>
                          <a:pt x="0" y="903994"/>
                        </a:cubicBezTo>
                        <a:cubicBezTo>
                          <a:pt x="-2881" y="790746"/>
                          <a:pt x="22504" y="589645"/>
                          <a:pt x="0" y="442957"/>
                        </a:cubicBezTo>
                        <a:cubicBezTo>
                          <a:pt x="-22504" y="296269"/>
                          <a:pt x="32079" y="1717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63D78-A271-874E-90AF-58B21C42D062}"/>
              </a:ext>
            </a:extLst>
          </p:cNvPr>
          <p:cNvSpPr txBox="1"/>
          <p:nvPr/>
        </p:nvSpPr>
        <p:spPr>
          <a:xfrm>
            <a:off x="3428747" y="1979216"/>
            <a:ext cx="4910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SIMPLIFY! CUT IT DOWN!</a:t>
            </a:r>
          </a:p>
        </p:txBody>
      </p:sp>
    </p:spTree>
    <p:extLst>
      <p:ext uri="{BB962C8B-B14F-4D97-AF65-F5344CB8AC3E}">
        <p14:creationId xmlns:p14="http://schemas.microsoft.com/office/powerpoint/2010/main" val="4882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17737" y="414682"/>
            <a:ext cx="775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took Lola to to the park to play frisbee.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B94253-C5C6-8040-AA64-3C67F7509BFB}"/>
                  </a:ext>
                </a:extLst>
              </p14:cNvPr>
              <p14:cNvContentPartPr/>
              <p14:nvPr/>
            </p14:nvContentPartPr>
            <p14:xfrm>
              <a:off x="7513605" y="5837467"/>
              <a:ext cx="2700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B94253-C5C6-8040-AA64-3C67F7509B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0521" y="5774467"/>
                <a:ext cx="395808" cy="3304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149BC63-6461-9349-859F-6CBF9F303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7" y="1912939"/>
            <a:ext cx="4406900" cy="4381500"/>
          </a:xfrm>
          <a:prstGeom prst="rect">
            <a:avLst/>
          </a:prstGeom>
        </p:spPr>
      </p:pic>
      <p:pic>
        <p:nvPicPr>
          <p:cNvPr id="15" name="Picture 2" descr="Image result for boy and dog">
            <a:extLst>
              <a:ext uri="{FF2B5EF4-FFF2-40B4-BE49-F238E27FC236}">
                <a16:creationId xmlns:a16="http://schemas.microsoft.com/office/drawing/2014/main" id="{B1323203-AC70-2A43-A568-F427691D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0" y="2072268"/>
            <a:ext cx="3770543" cy="43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0E6BA35-92AD-6342-9E3B-1BB08523450B}"/>
                  </a:ext>
                </a:extLst>
              </p14:cNvPr>
              <p14:cNvContentPartPr/>
              <p14:nvPr/>
            </p14:nvContentPartPr>
            <p14:xfrm>
              <a:off x="4108005" y="2661547"/>
              <a:ext cx="300600" cy="179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0E6BA35-92AD-6342-9E3B-1BB0852345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5365" y="2598547"/>
                <a:ext cx="42624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8E1C955-F3A6-5A45-AC74-DA3B74F6DE57}"/>
                  </a:ext>
                </a:extLst>
              </p14:cNvPr>
              <p14:cNvContentPartPr/>
              <p14:nvPr/>
            </p14:nvContentPartPr>
            <p14:xfrm>
              <a:off x="4182525" y="2592427"/>
              <a:ext cx="328680" cy="199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8E1C955-F3A6-5A45-AC74-DA3B74F6DE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4525" y="2574787"/>
                <a:ext cx="364320" cy="20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B6861CB-9465-C34A-AE40-72F54C79AA63}"/>
                  </a:ext>
                </a:extLst>
              </p14:cNvPr>
              <p14:cNvContentPartPr/>
              <p14:nvPr/>
            </p14:nvContentPartPr>
            <p14:xfrm>
              <a:off x="4410765" y="3481987"/>
              <a:ext cx="46800" cy="18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B6861CB-9465-C34A-AE40-72F54C79AA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2765" y="3464347"/>
                <a:ext cx="82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BCC2C3-62A7-B842-B396-5848E91624B6}"/>
                  </a:ext>
                </a:extLst>
              </p14:cNvPr>
              <p14:cNvContentPartPr/>
              <p14:nvPr/>
            </p14:nvContentPartPr>
            <p14:xfrm>
              <a:off x="4188645" y="2589907"/>
              <a:ext cx="84600" cy="321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BCC2C3-62A7-B842-B396-5848E91624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1005" y="2572267"/>
                <a:ext cx="1202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BE4A92D-CD0A-C146-970B-FA33ACAC4B05}"/>
                  </a:ext>
                </a:extLst>
              </p14:cNvPr>
              <p14:cNvContentPartPr/>
              <p14:nvPr/>
            </p14:nvContentPartPr>
            <p14:xfrm>
              <a:off x="4129965" y="4460827"/>
              <a:ext cx="73080" cy="8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BE4A92D-CD0A-C146-970B-FA33ACAC4B0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1965" y="4443187"/>
                <a:ext cx="108720" cy="12204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4" descr="Image result for frisbee drawing">
            <a:extLst>
              <a:ext uri="{FF2B5EF4-FFF2-40B4-BE49-F238E27FC236}">
                <a16:creationId xmlns:a16="http://schemas.microsoft.com/office/drawing/2014/main" id="{78510AC3-9192-D741-B05F-56C8F041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98" y="2924294"/>
            <a:ext cx="1514118" cy="10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C75A27-A3B3-1846-8BE9-B822DBDDA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33" y="1811337"/>
            <a:ext cx="4406900" cy="438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71328D-90C3-A643-8F01-2D2B5011064D}"/>
              </a:ext>
            </a:extLst>
          </p:cNvPr>
          <p:cNvSpPr txBox="1"/>
          <p:nvPr/>
        </p:nvSpPr>
        <p:spPr>
          <a:xfrm>
            <a:off x="4573213" y="210431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EVEN SIMPLER!</a:t>
            </a:r>
          </a:p>
        </p:txBody>
      </p:sp>
    </p:spTree>
    <p:extLst>
      <p:ext uri="{BB962C8B-B14F-4D97-AF65-F5344CB8AC3E}">
        <p14:creationId xmlns:p14="http://schemas.microsoft.com/office/powerpoint/2010/main" val="40934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0910" y="425319"/>
            <a:ext cx="4923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… Lola … park … frisbee.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14:cNvPr>
              <p14:cNvContentPartPr/>
              <p14:nvPr/>
            </p14:nvContentPartPr>
            <p14:xfrm>
              <a:off x="7513605" y="5837467"/>
              <a:ext cx="270000" cy="20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0521" y="5774467"/>
                <a:ext cx="395808" cy="3304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2D86339-E9F5-264A-8D3D-D10B23476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7" y="1912939"/>
            <a:ext cx="4406900" cy="4381500"/>
          </a:xfrm>
          <a:prstGeom prst="rect">
            <a:avLst/>
          </a:prstGeom>
        </p:spPr>
      </p:pic>
      <p:pic>
        <p:nvPicPr>
          <p:cNvPr id="15" name="Picture 2" descr="Image result for boy and dog">
            <a:extLst>
              <a:ext uri="{FF2B5EF4-FFF2-40B4-BE49-F238E27FC236}">
                <a16:creationId xmlns:a16="http://schemas.microsoft.com/office/drawing/2014/main" id="{20041624-5B1C-4849-96E3-C5F101F4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0" y="2072268"/>
            <a:ext cx="3770543" cy="43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147DCD6-677E-AD4D-99D1-43F1B721AF5F}"/>
                  </a:ext>
                </a:extLst>
              </p14:cNvPr>
              <p14:cNvContentPartPr/>
              <p14:nvPr/>
            </p14:nvContentPartPr>
            <p14:xfrm>
              <a:off x="4108005" y="2661547"/>
              <a:ext cx="300600" cy="179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147DCD6-677E-AD4D-99D1-43F1B721AF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5365" y="2598547"/>
                <a:ext cx="42624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CEED12-AB9A-2548-8363-E0A8505288FB}"/>
                  </a:ext>
                </a:extLst>
              </p14:cNvPr>
              <p14:cNvContentPartPr/>
              <p14:nvPr/>
            </p14:nvContentPartPr>
            <p14:xfrm>
              <a:off x="4182525" y="2592427"/>
              <a:ext cx="328680" cy="199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CEED12-AB9A-2548-8363-E0A8505288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4525" y="2574787"/>
                <a:ext cx="364320" cy="20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FAD4C11-E671-DA4D-91E6-75FA4F4E604B}"/>
                  </a:ext>
                </a:extLst>
              </p14:cNvPr>
              <p14:cNvContentPartPr/>
              <p14:nvPr/>
            </p14:nvContentPartPr>
            <p14:xfrm>
              <a:off x="4410765" y="3481987"/>
              <a:ext cx="46800" cy="18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FAD4C11-E671-DA4D-91E6-75FA4F4E60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2765" y="3464347"/>
                <a:ext cx="82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DB87D1-5527-7440-B54D-D8B676549203}"/>
                  </a:ext>
                </a:extLst>
              </p14:cNvPr>
              <p14:cNvContentPartPr/>
              <p14:nvPr/>
            </p14:nvContentPartPr>
            <p14:xfrm>
              <a:off x="4188645" y="2589907"/>
              <a:ext cx="84600" cy="321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DB87D1-5527-7440-B54D-D8B6765492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1005" y="2572267"/>
                <a:ext cx="1202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2BE14F-00C5-D547-BE20-60FD1EBE3F59}"/>
                  </a:ext>
                </a:extLst>
              </p14:cNvPr>
              <p14:cNvContentPartPr/>
              <p14:nvPr/>
            </p14:nvContentPartPr>
            <p14:xfrm>
              <a:off x="4129965" y="4460827"/>
              <a:ext cx="73080" cy="8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2BE14F-00C5-D547-BE20-60FD1EBE3F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1965" y="4443187"/>
                <a:ext cx="108720" cy="12204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4" descr="Image result for frisbee drawing">
            <a:extLst>
              <a:ext uri="{FF2B5EF4-FFF2-40B4-BE49-F238E27FC236}">
                <a16:creationId xmlns:a16="http://schemas.microsoft.com/office/drawing/2014/main" id="{9029B791-A82D-FC4A-8BC3-C34B8246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98" y="2924294"/>
            <a:ext cx="1514118" cy="10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55CD7-3965-DE46-9100-61AEEE2D4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33" y="1811337"/>
            <a:ext cx="4406900" cy="4381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E39AEB-C34A-9E4D-88DF-8E66D70803B0}"/>
              </a:ext>
            </a:extLst>
          </p:cNvPr>
          <p:cNvSpPr txBox="1"/>
          <p:nvPr/>
        </p:nvSpPr>
        <p:spPr>
          <a:xfrm>
            <a:off x="11972925" y="928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4E4F3-8A22-0B4F-B069-3CFF4258975F}"/>
              </a:ext>
            </a:extLst>
          </p:cNvPr>
          <p:cNvSpPr txBox="1"/>
          <p:nvPr/>
        </p:nvSpPr>
        <p:spPr>
          <a:xfrm>
            <a:off x="4573213" y="210431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EVEN SIMPLER!</a:t>
            </a:r>
          </a:p>
        </p:txBody>
      </p:sp>
    </p:spTree>
    <p:extLst>
      <p:ext uri="{BB962C8B-B14F-4D97-AF65-F5344CB8AC3E}">
        <p14:creationId xmlns:p14="http://schemas.microsoft.com/office/powerpoint/2010/main" val="30310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80921" y="425319"/>
            <a:ext cx="3203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Bob … Lola … park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14:cNvPr>
              <p14:cNvContentPartPr/>
              <p14:nvPr/>
            </p14:nvContentPartPr>
            <p14:xfrm>
              <a:off x="7513605" y="5837467"/>
              <a:ext cx="270000" cy="20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549319-D323-6440-8337-2F12ACF855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0521" y="5774467"/>
                <a:ext cx="395808" cy="3304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2D86339-E9F5-264A-8D3D-D10B23476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7" y="1912939"/>
            <a:ext cx="4406900" cy="4381500"/>
          </a:xfrm>
          <a:prstGeom prst="rect">
            <a:avLst/>
          </a:prstGeom>
        </p:spPr>
      </p:pic>
      <p:pic>
        <p:nvPicPr>
          <p:cNvPr id="15" name="Picture 2" descr="Image result for boy and dog">
            <a:extLst>
              <a:ext uri="{FF2B5EF4-FFF2-40B4-BE49-F238E27FC236}">
                <a16:creationId xmlns:a16="http://schemas.microsoft.com/office/drawing/2014/main" id="{20041624-5B1C-4849-96E3-C5F101F4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0" y="2072268"/>
            <a:ext cx="3770543" cy="43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147DCD6-677E-AD4D-99D1-43F1B721AF5F}"/>
                  </a:ext>
                </a:extLst>
              </p14:cNvPr>
              <p14:cNvContentPartPr/>
              <p14:nvPr/>
            </p14:nvContentPartPr>
            <p14:xfrm>
              <a:off x="4108005" y="2661547"/>
              <a:ext cx="300600" cy="179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147DCD6-677E-AD4D-99D1-43F1B721AF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5005" y="2598547"/>
                <a:ext cx="426240" cy="19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CEED12-AB9A-2548-8363-E0A8505288FB}"/>
                  </a:ext>
                </a:extLst>
              </p14:cNvPr>
              <p14:cNvContentPartPr/>
              <p14:nvPr/>
            </p14:nvContentPartPr>
            <p14:xfrm>
              <a:off x="4182525" y="2592427"/>
              <a:ext cx="328680" cy="199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CEED12-AB9A-2548-8363-E0A8505288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4525" y="2574424"/>
                <a:ext cx="364320" cy="2026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FAD4C11-E671-DA4D-91E6-75FA4F4E604B}"/>
                  </a:ext>
                </a:extLst>
              </p14:cNvPr>
              <p14:cNvContentPartPr/>
              <p14:nvPr/>
            </p14:nvContentPartPr>
            <p14:xfrm>
              <a:off x="4410765" y="3481987"/>
              <a:ext cx="46800" cy="18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FAD4C11-E671-DA4D-91E6-75FA4F4E60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2765" y="3463987"/>
                <a:ext cx="82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7DB87D1-5527-7440-B54D-D8B676549203}"/>
                  </a:ext>
                </a:extLst>
              </p14:cNvPr>
              <p14:cNvContentPartPr/>
              <p14:nvPr/>
            </p14:nvContentPartPr>
            <p14:xfrm>
              <a:off x="4188645" y="2589907"/>
              <a:ext cx="84600" cy="321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7DB87D1-5527-7440-B54D-D8B6765492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0645" y="2571907"/>
                <a:ext cx="1202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2BE14F-00C5-D547-BE20-60FD1EBE3F59}"/>
                  </a:ext>
                </a:extLst>
              </p14:cNvPr>
              <p14:cNvContentPartPr/>
              <p14:nvPr/>
            </p14:nvContentPartPr>
            <p14:xfrm>
              <a:off x="4129965" y="4460827"/>
              <a:ext cx="73080" cy="8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2BE14F-00C5-D547-BE20-60FD1EBE3F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1965" y="4442827"/>
                <a:ext cx="108720" cy="1220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9D155CD7-3965-DE46-9100-61AEEE2D4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33" y="1811337"/>
            <a:ext cx="4406900" cy="4381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E39AEB-C34A-9E4D-88DF-8E66D70803B0}"/>
              </a:ext>
            </a:extLst>
          </p:cNvPr>
          <p:cNvSpPr txBox="1"/>
          <p:nvPr/>
        </p:nvSpPr>
        <p:spPr>
          <a:xfrm>
            <a:off x="11972925" y="928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078B0-57AB-EC48-A2A6-674A3DE423D8}"/>
              </a:ext>
            </a:extLst>
          </p:cNvPr>
          <p:cNvSpPr txBox="1"/>
          <p:nvPr/>
        </p:nvSpPr>
        <p:spPr>
          <a:xfrm>
            <a:off x="4573213" y="210431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EVEN SIMPLER!</a:t>
            </a:r>
          </a:p>
        </p:txBody>
      </p:sp>
    </p:spTree>
    <p:extLst>
      <p:ext uri="{BB962C8B-B14F-4D97-AF65-F5344CB8AC3E}">
        <p14:creationId xmlns:p14="http://schemas.microsoft.com/office/powerpoint/2010/main" val="33740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1016</Words>
  <Application>Microsoft Macintosh PowerPoint</Application>
  <PresentationFormat>Widescreen</PresentationFormat>
  <Paragraphs>275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Baloo</vt:lpstr>
      <vt:lpstr>Bradley Hand</vt:lpstr>
      <vt:lpstr>Calibri</vt:lpstr>
      <vt:lpstr>Calibri Light</vt:lpstr>
      <vt:lpstr>Cambria Math</vt:lpstr>
      <vt:lpstr>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How do you make a story SIMPLER????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Mad  Dash</vt:lpstr>
      <vt:lpstr>PowerPoint Presentation</vt:lpstr>
      <vt:lpstr>Answers …</vt:lpstr>
      <vt:lpstr>PowerPoint Presentation</vt:lpstr>
      <vt:lpstr>PowerPoint Presentation</vt:lpstr>
      <vt:lpstr>Answers …</vt:lpstr>
      <vt:lpstr>PowerPoint Presentation</vt:lpstr>
      <vt:lpstr>PowerPoint Presentation</vt:lpstr>
      <vt:lpstr>Answers …</vt:lpstr>
      <vt:lpstr>PowerPoint Presentation</vt:lpstr>
      <vt:lpstr>PowerPoint Presentation</vt:lpstr>
      <vt:lpstr>Answers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Kathleen Jalalpour</cp:lastModifiedBy>
  <cp:revision>56</cp:revision>
  <dcterms:created xsi:type="dcterms:W3CDTF">2017-10-05T15:26:33Z</dcterms:created>
  <dcterms:modified xsi:type="dcterms:W3CDTF">2021-02-12T04:42:32Z</dcterms:modified>
</cp:coreProperties>
</file>