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80" r:id="rId4"/>
    <p:sldId id="272" r:id="rId5"/>
    <p:sldId id="282" r:id="rId6"/>
    <p:sldId id="283" r:id="rId7"/>
    <p:sldId id="284" r:id="rId8"/>
    <p:sldId id="285" r:id="rId9"/>
    <p:sldId id="286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  <a:srgbClr val="EDD6FC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6405"/>
  </p:normalViewPr>
  <p:slideViewPr>
    <p:cSldViewPr snapToGrid="0" snapToObjects="1">
      <p:cViewPr varScale="1">
        <p:scale>
          <a:sx n="94" d="100"/>
          <a:sy n="94" d="100"/>
        </p:scale>
        <p:origin x="200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4691-8584-E944-974E-62F42EE88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AF255-AA97-C045-9105-3C7115348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B961A-D7DB-964F-A36B-BCC635BAC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3ABD-A33F-B342-B9C5-BB9BAFAAA72D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7193B-8DE4-4349-A777-7CE7AAF3D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F46DE-A18D-424B-B15B-CB6058EA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AC77-9C96-4141-8A28-D615A17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61C84-8F1C-0A46-BC22-4DE02B694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A142E-4C7C-D044-8638-FEC66FD58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28F1B-0485-E24D-983A-40E8BCD7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3ABD-A33F-B342-B9C5-BB9BAFAAA72D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A7A4B-2367-244A-AAF6-08943F4F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2A3F0-7379-F64E-B2BA-4F00DBA2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AC77-9C96-4141-8A28-D615A17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5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8D6EBE-DED4-0749-B379-3F90FC1268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BEDF7-4616-0445-992F-5201A6DC4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278E7-E317-9542-87C0-2D9613C3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3ABD-A33F-B342-B9C5-BB9BAFAAA72D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C9FAC-0483-9445-9693-46CF58F4C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A4830-3656-E546-8EDE-AB145F27B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AC77-9C96-4141-8A28-D615A17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8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8C045-836C-1840-9E3A-1D783D86C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628D5-98D6-684D-8A35-7E19542FA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1AA3F-D8D0-024B-B8EB-0F3096CA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3ABD-A33F-B342-B9C5-BB9BAFAAA72D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B58C9-E90D-1C43-A46B-D3814D9D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E1244-BEEC-2542-96C5-B2EB97B1A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AC77-9C96-4141-8A28-D615A17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1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CA78-B7EE-5B4E-8B39-4500C64E6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3D26A-62B5-0B43-BE9B-302DC4D6A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83AEC-24BB-E246-98B5-F57577CD7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3ABD-A33F-B342-B9C5-BB9BAFAAA72D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F8BC3-A0AF-974E-8338-466EAA47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1C054-664D-2E40-8778-1B807223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AC77-9C96-4141-8A28-D615A17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1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54D96-9F11-FC41-8596-A444795E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DDAC3-8111-E74E-B7CC-DE776CF175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7F700-62E8-9349-9BF1-299D799BD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142F6-3D8F-3743-80C0-1310E916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3ABD-A33F-B342-B9C5-BB9BAFAAA72D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AF2D6-0998-CD42-B8D3-0828300C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F8023-8354-2C49-A3E8-1BE592AE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AC77-9C96-4141-8A28-D615A17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ADA96-D985-1542-B3B2-DA1CAEE9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44F2B-6C68-6F49-847B-78C80E5D9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DD586-E7B4-E847-834D-AF1B57F70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9CC25-2A2F-0049-A8D3-14398CE7C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98CDE-810F-074B-8B31-BB854A676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9CB83-D3FB-EC4B-8212-CDCDBB41A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3ABD-A33F-B342-B9C5-BB9BAFAAA72D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A8B32E-86DE-DB4F-8892-D9A43027D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6405EB-44CC-0D44-A486-1F77B495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AC77-9C96-4141-8A28-D615A17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26012-14A9-7143-8B54-BC7EE7953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CCD4C-CFAA-5448-B57F-2B63CCAA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3ABD-A33F-B342-B9C5-BB9BAFAAA72D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2F7CB5-712B-3A4D-A1C0-711ECC17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C54CE4-F7BC-6F46-9A9D-7F34FAF9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AC77-9C96-4141-8A28-D615A17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FD094-9F71-064B-90C9-440759D4D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3ABD-A33F-B342-B9C5-BB9BAFAAA72D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638A2-6EEA-564F-A516-6081EC6C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79C86-5DA4-6447-8A9F-E8455342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AC77-9C96-4141-8A28-D615A17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0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A4FD3-AA7C-784A-910F-7AE2B568D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35653-3E3B-3144-89F6-3BCB15669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D79B2-9162-574F-A22C-4E01A1508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44705-008D-9048-8B14-BB2480C7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3ABD-A33F-B342-B9C5-BB9BAFAAA72D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10138-31C3-AE46-88C4-AEB1E21E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B3818-97C1-D544-A4AA-D33558B5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AC77-9C96-4141-8A28-D615A17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0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6895A-3F68-F847-A0CB-7E6C96207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46B842-949A-5140-ABEE-CAB893D3D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FE291-6DDC-F04D-952B-7ADB20364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844F9-892E-764F-A520-5F81E842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3ABD-A33F-B342-B9C5-BB9BAFAAA72D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85AF4-DB69-0544-9662-4B7ABAF10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4D2D0-72F6-A147-99A7-D0C460B0B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AC77-9C96-4141-8A28-D615A17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9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92F515-A3AA-954B-9829-BCD60B426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9B24D-6AFB-DE43-B81D-4ED6F597A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B2BCD-7C50-614C-A89A-FE3CD03C1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33ABD-A33F-B342-B9C5-BB9BAFAAA72D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0439B-8E47-B048-BFE7-0CF3A8D88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F8E40-952E-9140-852C-3B88C84D9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CAC77-9C96-4141-8A28-D615A17B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1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09ED-EFB6-1E43-8B10-1CEC6A6FC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5511" y="-597255"/>
            <a:ext cx="9144000" cy="2387600"/>
          </a:xfrm>
        </p:spPr>
        <p:txBody>
          <a:bodyPr/>
          <a:lstStyle/>
          <a:p>
            <a:r>
              <a:rPr lang="en-US" dirty="0"/>
              <a:t>In Honor of Valentine’s Day</a:t>
            </a:r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B7D89F9F-9FD1-D746-97A7-A1F793B679A0}"/>
              </a:ext>
            </a:extLst>
          </p:cNvPr>
          <p:cNvSpPr/>
          <p:nvPr/>
        </p:nvSpPr>
        <p:spPr>
          <a:xfrm>
            <a:off x="4123258" y="2363551"/>
            <a:ext cx="3751501" cy="3122849"/>
          </a:xfrm>
          <a:prstGeom prst="heart">
            <a:avLst/>
          </a:prstGeom>
          <a:solidFill>
            <a:srgbClr val="FF2F92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7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8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2F92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>
            <a:extLst>
              <a:ext uri="{FF2B5EF4-FFF2-40B4-BE49-F238E27FC236}">
                <a16:creationId xmlns:a16="http://schemas.microsoft.com/office/drawing/2014/main" id="{C5A4DC43-8779-BF49-876D-D7EE2E88493C}"/>
              </a:ext>
            </a:extLst>
          </p:cNvPr>
          <p:cNvSpPr/>
          <p:nvPr/>
        </p:nvSpPr>
        <p:spPr>
          <a:xfrm>
            <a:off x="3754768" y="634295"/>
            <a:ext cx="5660571" cy="5203373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E13AF2-2BE4-0646-82BF-7F1632A57D2D}"/>
              </a:ext>
            </a:extLst>
          </p:cNvPr>
          <p:cNvSpPr txBox="1"/>
          <p:nvPr/>
        </p:nvSpPr>
        <p:spPr>
          <a:xfrm>
            <a:off x="4033738" y="2053681"/>
            <a:ext cx="51026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Are there numbers who LOVE each other?</a:t>
            </a: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34953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2F92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>
            <a:extLst>
              <a:ext uri="{FF2B5EF4-FFF2-40B4-BE49-F238E27FC236}">
                <a16:creationId xmlns:a16="http://schemas.microsoft.com/office/drawing/2014/main" id="{C5A4DC43-8779-BF49-876D-D7EE2E88493C}"/>
              </a:ext>
            </a:extLst>
          </p:cNvPr>
          <p:cNvSpPr/>
          <p:nvPr/>
        </p:nvSpPr>
        <p:spPr>
          <a:xfrm>
            <a:off x="3754768" y="634295"/>
            <a:ext cx="5660571" cy="5203373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E13AF2-2BE4-0646-82BF-7F1632A57D2D}"/>
              </a:ext>
            </a:extLst>
          </p:cNvPr>
          <p:cNvSpPr txBox="1"/>
          <p:nvPr/>
        </p:nvSpPr>
        <p:spPr>
          <a:xfrm>
            <a:off x="4033738" y="156642"/>
            <a:ext cx="51026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YES!!</a:t>
            </a:r>
          </a:p>
          <a:p>
            <a:pPr algn="ctr"/>
            <a:endParaRPr lang="en-US" sz="4800" b="1" dirty="0"/>
          </a:p>
          <a:p>
            <a:pPr algn="ctr"/>
            <a:endParaRPr lang="en-US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0BBCEC-7E16-8B43-A6A3-193F3F43AA56}"/>
              </a:ext>
            </a:extLst>
          </p:cNvPr>
          <p:cNvSpPr txBox="1"/>
          <p:nvPr/>
        </p:nvSpPr>
        <p:spPr>
          <a:xfrm>
            <a:off x="4833277" y="1702150"/>
            <a:ext cx="399500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/>
              <a:t>2 x 5 </a:t>
            </a:r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B153ADCA-7CA0-F24F-B86F-02282DFB46D3}"/>
              </a:ext>
            </a:extLst>
          </p:cNvPr>
          <p:cNvSpPr/>
          <p:nvPr/>
        </p:nvSpPr>
        <p:spPr>
          <a:xfrm>
            <a:off x="8083688" y="1756582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A5FDA2DF-43CD-3E45-A6A8-1A305E563619}"/>
              </a:ext>
            </a:extLst>
          </p:cNvPr>
          <p:cNvSpPr/>
          <p:nvPr/>
        </p:nvSpPr>
        <p:spPr>
          <a:xfrm>
            <a:off x="6394842" y="4447466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2E7BFD3D-A6B5-A140-A313-9BFBD3CCB325}"/>
              </a:ext>
            </a:extLst>
          </p:cNvPr>
          <p:cNvSpPr/>
          <p:nvPr/>
        </p:nvSpPr>
        <p:spPr>
          <a:xfrm>
            <a:off x="3907168" y="1491762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7D1F026B-1617-0449-812D-F23B4255665E}"/>
              </a:ext>
            </a:extLst>
          </p:cNvPr>
          <p:cNvSpPr/>
          <p:nvPr/>
        </p:nvSpPr>
        <p:spPr>
          <a:xfrm>
            <a:off x="1563568" y="4447466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AC995306-DDC6-0145-80D3-64B218E37FC2}"/>
              </a:ext>
            </a:extLst>
          </p:cNvPr>
          <p:cNvSpPr/>
          <p:nvPr/>
        </p:nvSpPr>
        <p:spPr>
          <a:xfrm>
            <a:off x="692405" y="2881789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38087A51-AC58-2548-86E7-E7D5CE3FE4E6}"/>
              </a:ext>
            </a:extLst>
          </p:cNvPr>
          <p:cNvSpPr/>
          <p:nvPr/>
        </p:nvSpPr>
        <p:spPr>
          <a:xfrm>
            <a:off x="10438902" y="3498795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0C3199A9-284C-F94E-8E13-0F2403631A45}"/>
              </a:ext>
            </a:extLst>
          </p:cNvPr>
          <p:cNvSpPr/>
          <p:nvPr/>
        </p:nvSpPr>
        <p:spPr>
          <a:xfrm>
            <a:off x="3598156" y="5961129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1CA5F3-F87F-C947-BF22-4B88AC905312}"/>
              </a:ext>
            </a:extLst>
          </p:cNvPr>
          <p:cNvSpPr/>
          <p:nvPr/>
        </p:nvSpPr>
        <p:spPr>
          <a:xfrm>
            <a:off x="5562175" y="3586190"/>
            <a:ext cx="204575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/>
              <a:t>=10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C -0.00378 0.01574 -0.00821 0.03171 -0.00795 0.04421 C -0.00755 0.05694 -0.00456 0.06967 -0.00183 0.08194 C 0.00143 0.09467 0.00638 0.10139 0.0125 0.10856 C 0.01771 0.11458 0.02435 0.12083 0.03333 0.1206 C 0.04179 0.12199 0.05286 0.11713 0.0638 0.10949 C 0.07396 0.10277 0.08489 0.09259 0.09531 0.08078 C 0.10573 0.06898 0.11523 0.05555 0.12357 0.0419 C 0.13242 0.02639 0.13984 0.00995 0.1444 -0.00648 C 0.14909 -0.02199 0.15234 -0.03797 0.15195 -0.05139 C 0.15247 -0.06459 0.14935 -0.07778 0.14544 -0.08681 C 0.14258 -0.09653 0.13711 -0.10579 0.12929 -0.1088 C 0.12174 -0.11135 0.11172 -0.10718 0.10078 -0.09676 C 0.08997 -0.08542 0.08138 -0.06875 0.0776 -0.05463 C 0.07422 -0.04098 0.07422 -0.02685 0.07773 -0.01551 C 0.08216 -0.00556 0.08711 0.00324 0.09466 0.00555 C 0.10247 0.0074 0.10208 0.01018 0.12304 -0.00209 C 0.14232 -0.01111 0.15521 -0.03449 0.16471 -0.0463 C 0.17344 -0.0581 0.17955 -0.07153 0.18711 -0.08727 C 0.19505 -0.10463 0.19987 -0.12292 0.2026 -0.13704 C 0.20573 -0.15116 0.20455 -0.16227 0.20247 -0.17986 C 0.19909 -0.1956 0.19661 -0.20232 0.19245 -0.21181 C 0.18828 -0.22107 0.18411 -0.23056 0.18008 -0.23982 " pathEditMode="relative" rAng="19320000" ptsTypes="AAAAAAAAAAAAAAAAAAAAA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86" y="-395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44444E-6 C -0.00977 0.00069 -0.01966 0.00092 -0.02604 0.00671 C -0.0319 0.01296 -0.03737 0.02338 -0.04232 0.03333 C -0.04714 0.04398 -0.04844 0.05439 -0.04935 0.06759 C -0.05 0.07893 -0.05026 0.09189 -0.04636 0.10625 C -0.04323 0.12083 -0.03581 0.13588 -0.02735 0.15 C -0.01953 0.16319 -0.00951 0.17615 0.00091 0.18796 C 0.01159 0.1993 0.02265 0.20856 0.03294 0.21597 C 0.04453 0.22291 0.05612 0.22754 0.06666 0.22824 C 0.07669 0.2287 0.08594 0.22662 0.09271 0.22037 C 0.09961 0.21527 0.10495 0.20439 0.10781 0.19398 C 0.11133 0.18588 0.11354 0.17245 0.11159 0.15902 C 0.10963 0.1456 0.10299 0.13171 0.09297 0.11898 C 0.08255 0.10648 0.07044 0.1 0.06159 0.1 C 0.05338 0.10092 0.04609 0.10717 0.04179 0.11759 C 0.0388 0.12916 0.03672 0.14097 0.0388 0.15347 C 0.0414 0.16713 0.03945 0.16782 0.05482 0.19583 C 0.0681 0.22245 0.08528 0.2331 0.09557 0.24282 C 0.10547 0.25162 0.11497 0.25555 0.12604 0.26088 C 0.13841 0.26597 0.14974 0.26574 0.15807 0.26365 C 0.16666 0.2625 0.17174 0.25601 0.17969 0.2449 C 0.18607 0.2324 0.18841 0.22569 0.1914 0.21481 C 0.19427 0.20416 0.19726 0.19305 0.20052 0.18263 " pathEditMode="relative" rAng="1560000" ptsTypes="AAAAAAAAAAAAAAAAAAAAA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4" y="1518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81481E-6 C 0.00429 0.0125 0.00859 0.025 0.00911 0.03726 C 0.00911 0.04861 0.00755 0.06134 0.00599 0.0743 C 0.00403 0.0875 0.00013 0.09583 -0.00456 0.10578 C -0.00899 0.11412 -0.01394 0.12291 -0.02123 0.12731 C -0.02852 0.13356 -0.03789 0.13356 -0.04714 0.1324 C -0.05625 0.13148 -0.06563 0.12731 -0.07526 0.12175 C -0.08438 0.11597 -0.09284 0.10763 -0.10066 0.1 C -0.10847 0.08958 -0.11537 0.07777 -0.12071 0.06597 C -0.12539 0.0537 -0.12852 0.04004 -0.12917 0.02754 C -0.13008 0.0155 -0.12852 0.00208 -0.12566 -0.00834 C -0.12396 -0.01783 -0.11967 -0.02963 -0.11329 -0.03588 C -0.10717 -0.04237 -0.09857 -0.04306 -0.08894 -0.03913 C -0.07917 -0.0345 -0.07149 -0.02315 -0.06745 -0.01158 C -0.06407 -0.00116 -0.06329 0.01203 -0.0655 0.0243 C -0.06875 0.03587 -0.07253 0.04629 -0.07852 0.05185 C -0.0849 0.05717 -0.08464 0.05995 -0.10248 0.05879 C -0.11888 0.05995 -0.13099 0.04537 -0.13933 0.03912 C -0.1474 0.0324 -0.15326 0.02291 -0.16042 0.01203 C -0.16771 4.81481E-6 -0.17279 -0.01436 -0.17566 -0.02639 C -0.17904 -0.03727 -0.17904 -0.04838 -0.178 -0.06575 C -0.17592 -0.08149 -0.17422 -0.08889 -0.17136 -0.09954 C -0.16836 -0.11065 -0.16537 -0.12176 -0.1625 -0.13218 " pathEditMode="relative" rAng="1560000" ptsTypes="AAAAAAAAAAAAAAAAAAAAA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23" y="157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4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>
            <a:extLst>
              <a:ext uri="{FF2B5EF4-FFF2-40B4-BE49-F238E27FC236}">
                <a16:creationId xmlns:a16="http://schemas.microsoft.com/office/drawing/2014/main" id="{C5A4DC43-8779-BF49-876D-D7EE2E88493C}"/>
              </a:ext>
            </a:extLst>
          </p:cNvPr>
          <p:cNvSpPr/>
          <p:nvPr/>
        </p:nvSpPr>
        <p:spPr>
          <a:xfrm>
            <a:off x="3938386" y="2232544"/>
            <a:ext cx="1842363" cy="1018171"/>
          </a:xfrm>
          <a:prstGeom prst="heart">
            <a:avLst/>
          </a:prstGeom>
          <a:solidFill>
            <a:srgbClr val="FF8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18B18D-D830-4140-920D-5F10317F1212}"/>
              </a:ext>
            </a:extLst>
          </p:cNvPr>
          <p:cNvSpPr txBox="1"/>
          <p:nvPr/>
        </p:nvSpPr>
        <p:spPr>
          <a:xfrm>
            <a:off x="4589563" y="2232544"/>
            <a:ext cx="1277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EC8337-5252-214C-A773-B9C4F7E2986C}"/>
                  </a:ext>
                </a:extLst>
              </p:cNvPr>
              <p:cNvSpPr txBox="1"/>
              <p:nvPr/>
            </p:nvSpPr>
            <p:spPr>
              <a:xfrm>
                <a:off x="2277498" y="716568"/>
                <a:ext cx="5901354" cy="994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 = ___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EC8337-5252-214C-A773-B9C4F7E29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498" y="716568"/>
                <a:ext cx="5901354" cy="994375"/>
              </a:xfrm>
              <a:prstGeom prst="rect">
                <a:avLst/>
              </a:prstGeom>
              <a:blipFill>
                <a:blip r:embed="rId2"/>
                <a:stretch>
                  <a:fillRect b="-29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FA7E9D0-3030-A746-801C-DC9C43D15E50}"/>
                  </a:ext>
                </a:extLst>
              </p:cNvPr>
              <p:cNvSpPr/>
              <p:nvPr/>
            </p:nvSpPr>
            <p:spPr>
              <a:xfrm>
                <a:off x="2740481" y="2093345"/>
                <a:ext cx="5056192" cy="994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9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___ 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FA7E9D0-3030-A746-801C-DC9C43D15E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0481" y="2093345"/>
                <a:ext cx="5056192" cy="994375"/>
              </a:xfrm>
              <a:prstGeom prst="rect">
                <a:avLst/>
              </a:prstGeom>
              <a:blipFill>
                <a:blip r:embed="rId3"/>
                <a:stretch>
                  <a:fillRect r="-4774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321651-1953-D947-8451-EF2360FC5BD9}"/>
              </a:ext>
            </a:extLst>
          </p:cNvPr>
          <p:cNvCxnSpPr>
            <a:cxnSpLocks/>
          </p:cNvCxnSpPr>
          <p:nvPr/>
        </p:nvCxnSpPr>
        <p:spPr>
          <a:xfrm>
            <a:off x="5228175" y="1638752"/>
            <a:ext cx="80804" cy="6284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0B74B0-8AF3-DF4C-8DCF-58226D9F949F}"/>
              </a:ext>
            </a:extLst>
          </p:cNvPr>
          <p:cNvCxnSpPr>
            <a:cxnSpLocks/>
          </p:cNvCxnSpPr>
          <p:nvPr/>
        </p:nvCxnSpPr>
        <p:spPr>
          <a:xfrm>
            <a:off x="3634878" y="1638752"/>
            <a:ext cx="677815" cy="61062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794645-DB4D-264F-8862-39AAB2D1C983}"/>
              </a:ext>
            </a:extLst>
          </p:cNvPr>
          <p:cNvCxnSpPr>
            <a:cxnSpLocks/>
          </p:cNvCxnSpPr>
          <p:nvPr/>
        </p:nvCxnSpPr>
        <p:spPr>
          <a:xfrm flipH="1">
            <a:off x="3395007" y="1638752"/>
            <a:ext cx="917686" cy="61062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B9CAC2-C9CC-874B-AC71-74A58263C40D}"/>
                  </a:ext>
                </a:extLst>
              </p:cNvPr>
              <p:cNvSpPr/>
              <p:nvPr/>
            </p:nvSpPr>
            <p:spPr>
              <a:xfrm>
                <a:off x="4207087" y="2058522"/>
                <a:ext cx="86273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B9CAC2-C9CC-874B-AC71-74A58263C4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087" y="2058522"/>
                <a:ext cx="862737" cy="1015663"/>
              </a:xfrm>
              <a:prstGeom prst="rect">
                <a:avLst/>
              </a:prstGeom>
              <a:blipFill>
                <a:blip r:embed="rId4"/>
                <a:stretch>
                  <a:fillRect l="-31884" r="-5797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DDFC21-EE81-964C-B6A2-C3496FAD4B61}"/>
                  </a:ext>
                </a:extLst>
              </p:cNvPr>
              <p:cNvSpPr/>
              <p:nvPr/>
            </p:nvSpPr>
            <p:spPr>
              <a:xfrm>
                <a:off x="3069917" y="3171563"/>
                <a:ext cx="3999813" cy="994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9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6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 = ____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DDFC21-EE81-964C-B6A2-C3496FAD4B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917" y="3171563"/>
                <a:ext cx="3999813" cy="994375"/>
              </a:xfrm>
              <a:prstGeom prst="rect">
                <a:avLst/>
              </a:prstGeom>
              <a:blipFill>
                <a:blip r:embed="rId5"/>
                <a:stretch>
                  <a:fillRect t="-1266" r="-6013" b="-32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63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2" grpId="0"/>
      <p:bldP spid="21" grpId="0"/>
      <p:bldP spid="2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>
            <a:extLst>
              <a:ext uri="{FF2B5EF4-FFF2-40B4-BE49-F238E27FC236}">
                <a16:creationId xmlns:a16="http://schemas.microsoft.com/office/drawing/2014/main" id="{C5A4DC43-8779-BF49-876D-D7EE2E88493C}"/>
              </a:ext>
            </a:extLst>
          </p:cNvPr>
          <p:cNvSpPr/>
          <p:nvPr/>
        </p:nvSpPr>
        <p:spPr>
          <a:xfrm>
            <a:off x="3938386" y="2232544"/>
            <a:ext cx="1842363" cy="1018171"/>
          </a:xfrm>
          <a:prstGeom prst="heart">
            <a:avLst/>
          </a:prstGeom>
          <a:solidFill>
            <a:srgbClr val="FF8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18B18D-D830-4140-920D-5F10317F1212}"/>
              </a:ext>
            </a:extLst>
          </p:cNvPr>
          <p:cNvSpPr txBox="1"/>
          <p:nvPr/>
        </p:nvSpPr>
        <p:spPr>
          <a:xfrm>
            <a:off x="4589563" y="2232544"/>
            <a:ext cx="1277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EC8337-5252-214C-A773-B9C4F7E2986C}"/>
                  </a:ext>
                </a:extLst>
              </p:cNvPr>
              <p:cNvSpPr txBox="1"/>
              <p:nvPr/>
            </p:nvSpPr>
            <p:spPr>
              <a:xfrm>
                <a:off x="2168108" y="711039"/>
                <a:ext cx="6036154" cy="994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44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 = ___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EC8337-5252-214C-A773-B9C4F7E29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108" y="711039"/>
                <a:ext cx="6036154" cy="994375"/>
              </a:xfrm>
              <a:prstGeom prst="rect">
                <a:avLst/>
              </a:prstGeom>
              <a:blipFill>
                <a:blip r:embed="rId2"/>
                <a:stretch>
                  <a:fillRect t="-1266" b="-27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FA7E9D0-3030-A746-801C-DC9C43D15E50}"/>
                  </a:ext>
                </a:extLst>
              </p:cNvPr>
              <p:cNvSpPr/>
              <p:nvPr/>
            </p:nvSpPr>
            <p:spPr>
              <a:xfrm>
                <a:off x="2532891" y="2088909"/>
                <a:ext cx="5061001" cy="994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22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___ 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FA7E9D0-3030-A746-801C-DC9C43D15E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2891" y="2088909"/>
                <a:ext cx="5061001" cy="994375"/>
              </a:xfrm>
              <a:prstGeom prst="rect">
                <a:avLst/>
              </a:prstGeom>
              <a:blipFill>
                <a:blip r:embed="rId3"/>
                <a:stretch>
                  <a:fillRect l="-2500" r="-4500" b="-29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321651-1953-D947-8451-EF2360FC5BD9}"/>
              </a:ext>
            </a:extLst>
          </p:cNvPr>
          <p:cNvCxnSpPr>
            <a:cxnSpLocks/>
          </p:cNvCxnSpPr>
          <p:nvPr/>
        </p:nvCxnSpPr>
        <p:spPr>
          <a:xfrm>
            <a:off x="5063392" y="1705414"/>
            <a:ext cx="245587" cy="56178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0B74B0-8AF3-DF4C-8DCF-58226D9F949F}"/>
              </a:ext>
            </a:extLst>
          </p:cNvPr>
          <p:cNvCxnSpPr>
            <a:cxnSpLocks/>
          </p:cNvCxnSpPr>
          <p:nvPr/>
        </p:nvCxnSpPr>
        <p:spPr>
          <a:xfrm>
            <a:off x="4058513" y="1732913"/>
            <a:ext cx="313185" cy="6266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794645-DB4D-264F-8862-39AAB2D1C983}"/>
              </a:ext>
            </a:extLst>
          </p:cNvPr>
          <p:cNvCxnSpPr>
            <a:cxnSpLocks/>
          </p:cNvCxnSpPr>
          <p:nvPr/>
        </p:nvCxnSpPr>
        <p:spPr>
          <a:xfrm flipH="1">
            <a:off x="3257038" y="1705414"/>
            <a:ext cx="619925" cy="6541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B9CAC2-C9CC-874B-AC71-74A58263C40D}"/>
                  </a:ext>
                </a:extLst>
              </p:cNvPr>
              <p:cNvSpPr/>
              <p:nvPr/>
            </p:nvSpPr>
            <p:spPr>
              <a:xfrm>
                <a:off x="4137288" y="2107272"/>
                <a:ext cx="86273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B9CAC2-C9CC-874B-AC71-74A58263C4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288" y="2107272"/>
                <a:ext cx="862737" cy="1015663"/>
              </a:xfrm>
              <a:prstGeom prst="rect">
                <a:avLst/>
              </a:prstGeom>
              <a:blipFill>
                <a:blip r:embed="rId4"/>
                <a:stretch>
                  <a:fillRect l="-31884" r="-7246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DDFC21-EE81-964C-B6A2-C3496FAD4B61}"/>
                  </a:ext>
                </a:extLst>
              </p:cNvPr>
              <p:cNvSpPr/>
              <p:nvPr/>
            </p:nvSpPr>
            <p:spPr>
              <a:xfrm>
                <a:off x="2713787" y="3375987"/>
                <a:ext cx="4291559" cy="994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22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 = ____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DDFC21-EE81-964C-B6A2-C3496FAD4B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787" y="3375987"/>
                <a:ext cx="4291559" cy="994375"/>
              </a:xfrm>
              <a:prstGeom prst="rect">
                <a:avLst/>
              </a:prstGeom>
              <a:blipFill>
                <a:blip r:embed="rId5"/>
                <a:stretch>
                  <a:fillRect r="-2065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5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2" grpId="0"/>
      <p:bldP spid="21" grpId="0"/>
      <p:bldP spid="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2F92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>
            <a:extLst>
              <a:ext uri="{FF2B5EF4-FFF2-40B4-BE49-F238E27FC236}">
                <a16:creationId xmlns:a16="http://schemas.microsoft.com/office/drawing/2014/main" id="{C5A4DC43-8779-BF49-876D-D7EE2E88493C}"/>
              </a:ext>
            </a:extLst>
          </p:cNvPr>
          <p:cNvSpPr/>
          <p:nvPr/>
        </p:nvSpPr>
        <p:spPr>
          <a:xfrm>
            <a:off x="3754768" y="634295"/>
            <a:ext cx="5660571" cy="5203373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E13AF2-2BE4-0646-82BF-7F1632A57D2D}"/>
              </a:ext>
            </a:extLst>
          </p:cNvPr>
          <p:cNvSpPr txBox="1"/>
          <p:nvPr/>
        </p:nvSpPr>
        <p:spPr>
          <a:xfrm>
            <a:off x="4033738" y="156642"/>
            <a:ext cx="51026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Another Pair!!</a:t>
            </a:r>
          </a:p>
          <a:p>
            <a:pPr algn="ctr"/>
            <a:endParaRPr lang="en-US" sz="4800" b="1" dirty="0"/>
          </a:p>
          <a:p>
            <a:pPr algn="ctr"/>
            <a:endParaRPr lang="en-US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0BBCEC-7E16-8B43-A6A3-193F3F43AA56}"/>
              </a:ext>
            </a:extLst>
          </p:cNvPr>
          <p:cNvSpPr txBox="1"/>
          <p:nvPr/>
        </p:nvSpPr>
        <p:spPr>
          <a:xfrm>
            <a:off x="4469319" y="1670863"/>
            <a:ext cx="489268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/>
              <a:t>4 x 25 </a:t>
            </a:r>
          </a:p>
        </p:txBody>
      </p:sp>
      <p:sp>
        <p:nvSpPr>
          <p:cNvPr id="6" name="Heart 5">
            <a:extLst>
              <a:ext uri="{FF2B5EF4-FFF2-40B4-BE49-F238E27FC236}">
                <a16:creationId xmlns:a16="http://schemas.microsoft.com/office/drawing/2014/main" id="{B153ADCA-7CA0-F24F-B86F-02282DFB46D3}"/>
              </a:ext>
            </a:extLst>
          </p:cNvPr>
          <p:cNvSpPr/>
          <p:nvPr/>
        </p:nvSpPr>
        <p:spPr>
          <a:xfrm>
            <a:off x="8083688" y="1756582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>
            <a:extLst>
              <a:ext uri="{FF2B5EF4-FFF2-40B4-BE49-F238E27FC236}">
                <a16:creationId xmlns:a16="http://schemas.microsoft.com/office/drawing/2014/main" id="{A5FDA2DF-43CD-3E45-A6A8-1A305E563619}"/>
              </a:ext>
            </a:extLst>
          </p:cNvPr>
          <p:cNvSpPr/>
          <p:nvPr/>
        </p:nvSpPr>
        <p:spPr>
          <a:xfrm>
            <a:off x="6394842" y="4447466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2E7BFD3D-A6B5-A140-A313-9BFBD3CCB325}"/>
              </a:ext>
            </a:extLst>
          </p:cNvPr>
          <p:cNvSpPr/>
          <p:nvPr/>
        </p:nvSpPr>
        <p:spPr>
          <a:xfrm>
            <a:off x="3907168" y="1491762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7D1F026B-1617-0449-812D-F23B4255665E}"/>
              </a:ext>
            </a:extLst>
          </p:cNvPr>
          <p:cNvSpPr/>
          <p:nvPr/>
        </p:nvSpPr>
        <p:spPr>
          <a:xfrm>
            <a:off x="1563568" y="4447466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AC995306-DDC6-0145-80D3-64B218E37FC2}"/>
              </a:ext>
            </a:extLst>
          </p:cNvPr>
          <p:cNvSpPr/>
          <p:nvPr/>
        </p:nvSpPr>
        <p:spPr>
          <a:xfrm>
            <a:off x="692405" y="2881789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38087A51-AC58-2548-86E7-E7D5CE3FE4E6}"/>
              </a:ext>
            </a:extLst>
          </p:cNvPr>
          <p:cNvSpPr/>
          <p:nvPr/>
        </p:nvSpPr>
        <p:spPr>
          <a:xfrm>
            <a:off x="10438902" y="3498795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0C3199A9-284C-F94E-8E13-0F2403631A45}"/>
              </a:ext>
            </a:extLst>
          </p:cNvPr>
          <p:cNvSpPr/>
          <p:nvPr/>
        </p:nvSpPr>
        <p:spPr>
          <a:xfrm>
            <a:off x="3598156" y="5961129"/>
            <a:ext cx="871163" cy="708384"/>
          </a:xfrm>
          <a:prstGeom prst="heart">
            <a:avLst/>
          </a:prstGeom>
          <a:solidFill>
            <a:srgbClr val="EDD6FC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1CA5F3-F87F-C947-BF22-4B88AC905312}"/>
              </a:ext>
            </a:extLst>
          </p:cNvPr>
          <p:cNvSpPr/>
          <p:nvPr/>
        </p:nvSpPr>
        <p:spPr>
          <a:xfrm>
            <a:off x="5250392" y="3569201"/>
            <a:ext cx="266932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/>
              <a:t>=100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13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C -0.00378 0.01574 -0.00821 0.03171 -0.00795 0.04421 C -0.00755 0.05694 -0.00456 0.06967 -0.00183 0.08194 C 0.00143 0.09467 0.00638 0.10139 0.0125 0.10856 C 0.01771 0.11458 0.02435 0.12083 0.03333 0.1206 C 0.04179 0.12199 0.05286 0.11713 0.0638 0.10949 C 0.07396 0.10277 0.08489 0.09259 0.09531 0.08078 C 0.10573 0.06898 0.11523 0.05555 0.12357 0.0419 C 0.13242 0.02639 0.13984 0.00995 0.1444 -0.00648 C 0.14909 -0.02199 0.15234 -0.03797 0.15195 -0.05139 C 0.15247 -0.06459 0.14935 -0.07778 0.14544 -0.08681 C 0.14258 -0.09653 0.13711 -0.10579 0.12929 -0.1088 C 0.12174 -0.11135 0.11172 -0.10718 0.10078 -0.09676 C 0.08997 -0.08542 0.08138 -0.06875 0.0776 -0.05463 C 0.07422 -0.04098 0.07422 -0.02685 0.07773 -0.01551 C 0.08216 -0.00556 0.08711 0.00324 0.09466 0.00555 C 0.10247 0.0074 0.10208 0.01018 0.12304 -0.00209 C 0.14232 -0.01111 0.15521 -0.03449 0.16471 -0.0463 C 0.17344 -0.0581 0.17955 -0.07153 0.18711 -0.08727 C 0.19505 -0.10463 0.19987 -0.12292 0.2026 -0.13704 C 0.20573 -0.15116 0.20455 -0.16227 0.20247 -0.17986 C 0.19909 -0.1956 0.19661 -0.20232 0.19245 -0.21181 C 0.18828 -0.22107 0.18411 -0.23056 0.18008 -0.23982 " pathEditMode="relative" rAng="19320000" ptsTypes="AAAAAAAAAAAAAAAAAAAAA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86" y="-395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44444E-6 C -0.00977 0.00069 -0.01966 0.00092 -0.02604 0.00671 C -0.0319 0.01296 -0.03737 0.02338 -0.04232 0.03333 C -0.04714 0.04398 -0.04844 0.05439 -0.04935 0.06759 C -0.05 0.07893 -0.05026 0.09189 -0.04636 0.10625 C -0.04323 0.12083 -0.03581 0.13588 -0.02735 0.15 C -0.01953 0.16319 -0.00951 0.17615 0.00091 0.18796 C 0.01159 0.1993 0.02265 0.20856 0.03294 0.21597 C 0.04453 0.22291 0.05612 0.22754 0.06666 0.22824 C 0.07669 0.2287 0.08594 0.22662 0.09271 0.22037 C 0.09961 0.21527 0.10495 0.20439 0.10781 0.19398 C 0.11133 0.18588 0.11354 0.17245 0.11159 0.15902 C 0.10963 0.1456 0.10299 0.13171 0.09297 0.11898 C 0.08255 0.10648 0.07044 0.1 0.06159 0.1 C 0.05338 0.10092 0.04609 0.10717 0.04179 0.11759 C 0.0388 0.12916 0.03672 0.14097 0.0388 0.15347 C 0.0414 0.16713 0.03945 0.16782 0.05482 0.19583 C 0.0681 0.22245 0.08528 0.2331 0.09557 0.24282 C 0.10547 0.25162 0.11497 0.25555 0.12604 0.26088 C 0.13841 0.26597 0.14974 0.26574 0.15807 0.26365 C 0.16666 0.2625 0.17174 0.25601 0.17969 0.2449 C 0.18607 0.2324 0.18841 0.22569 0.1914 0.21481 C 0.19427 0.20416 0.19726 0.19305 0.20052 0.18263 " pathEditMode="relative" rAng="1560000" ptsTypes="AAAAAAAAAAAAAAAAAAAAA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4" y="1518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81481E-6 C 0.00429 0.0125 0.00859 0.025 0.00911 0.03726 C 0.00911 0.04861 0.00755 0.06134 0.00599 0.0743 C 0.00403 0.0875 0.00013 0.09583 -0.00456 0.10578 C -0.00899 0.11412 -0.01394 0.12291 -0.02123 0.12731 C -0.02852 0.13356 -0.03789 0.13356 -0.04714 0.1324 C -0.05625 0.13148 -0.06563 0.12731 -0.07526 0.12175 C -0.08438 0.11597 -0.09284 0.10763 -0.10066 0.1 C -0.10847 0.08958 -0.11537 0.07777 -0.12071 0.06597 C -0.12539 0.0537 -0.12852 0.04004 -0.12917 0.02754 C -0.13008 0.0155 -0.12852 0.00208 -0.12566 -0.00834 C -0.12396 -0.01783 -0.11967 -0.02963 -0.11329 -0.03588 C -0.10717 -0.04237 -0.09857 -0.04306 -0.08894 -0.03913 C -0.07917 -0.0345 -0.07149 -0.02315 -0.06745 -0.01158 C -0.06407 -0.00116 -0.06329 0.01203 -0.0655 0.0243 C -0.06875 0.03587 -0.07253 0.04629 -0.07852 0.05185 C -0.0849 0.05717 -0.08464 0.05995 -0.10248 0.05879 C -0.11888 0.05995 -0.13099 0.04537 -0.13933 0.03912 C -0.1474 0.0324 -0.15326 0.02291 -0.16042 0.01203 C -0.16771 4.81481E-6 -0.17279 -0.01436 -0.17566 -0.02639 C -0.17904 -0.03727 -0.17904 -0.04838 -0.178 -0.06575 C -0.17592 -0.08149 -0.17422 -0.08889 -0.17136 -0.09954 C -0.16836 -0.11065 -0.16537 -0.12176 -0.1625 -0.13218 " pathEditMode="relative" rAng="1560000" ptsTypes="AAAAAAAAAAAAAAAAAAAAA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23" y="157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6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>
            <a:extLst>
              <a:ext uri="{FF2B5EF4-FFF2-40B4-BE49-F238E27FC236}">
                <a16:creationId xmlns:a16="http://schemas.microsoft.com/office/drawing/2014/main" id="{C5A4DC43-8779-BF49-876D-D7EE2E88493C}"/>
              </a:ext>
            </a:extLst>
          </p:cNvPr>
          <p:cNvSpPr/>
          <p:nvPr/>
        </p:nvSpPr>
        <p:spPr>
          <a:xfrm>
            <a:off x="3938386" y="2232544"/>
            <a:ext cx="1842363" cy="1018171"/>
          </a:xfrm>
          <a:prstGeom prst="heart">
            <a:avLst/>
          </a:prstGeom>
          <a:solidFill>
            <a:srgbClr val="FF8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18B18D-D830-4140-920D-5F10317F1212}"/>
              </a:ext>
            </a:extLst>
          </p:cNvPr>
          <p:cNvSpPr txBox="1"/>
          <p:nvPr/>
        </p:nvSpPr>
        <p:spPr>
          <a:xfrm>
            <a:off x="4589562" y="2244817"/>
            <a:ext cx="1277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EC8337-5252-214C-A773-B9C4F7E2986C}"/>
                  </a:ext>
                </a:extLst>
              </p:cNvPr>
              <p:cNvSpPr txBox="1"/>
              <p:nvPr/>
            </p:nvSpPr>
            <p:spPr>
              <a:xfrm>
                <a:off x="2277498" y="716568"/>
                <a:ext cx="5901354" cy="994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25  = ___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EC8337-5252-214C-A773-B9C4F7E29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498" y="716568"/>
                <a:ext cx="5901354" cy="994375"/>
              </a:xfrm>
              <a:prstGeom prst="rect">
                <a:avLst/>
              </a:prstGeom>
              <a:blipFill>
                <a:blip r:embed="rId2"/>
                <a:stretch>
                  <a:fillRect b="-29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FA7E9D0-3030-A746-801C-DC9C43D15E50}"/>
                  </a:ext>
                </a:extLst>
              </p:cNvPr>
              <p:cNvSpPr/>
              <p:nvPr/>
            </p:nvSpPr>
            <p:spPr>
              <a:xfrm>
                <a:off x="2700078" y="2043838"/>
                <a:ext cx="5056192" cy="994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9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___ 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FA7E9D0-3030-A746-801C-DC9C43D15E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078" y="2043838"/>
                <a:ext cx="5056192" cy="994375"/>
              </a:xfrm>
              <a:prstGeom prst="rect">
                <a:avLst/>
              </a:prstGeom>
              <a:blipFill>
                <a:blip r:embed="rId3"/>
                <a:stretch>
                  <a:fillRect r="-4511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321651-1953-D947-8451-EF2360FC5BD9}"/>
              </a:ext>
            </a:extLst>
          </p:cNvPr>
          <p:cNvCxnSpPr>
            <a:cxnSpLocks/>
          </p:cNvCxnSpPr>
          <p:nvPr/>
        </p:nvCxnSpPr>
        <p:spPr>
          <a:xfrm>
            <a:off x="5228175" y="1638752"/>
            <a:ext cx="80804" cy="6284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0B74B0-8AF3-DF4C-8DCF-58226D9F949F}"/>
              </a:ext>
            </a:extLst>
          </p:cNvPr>
          <p:cNvCxnSpPr>
            <a:cxnSpLocks/>
          </p:cNvCxnSpPr>
          <p:nvPr/>
        </p:nvCxnSpPr>
        <p:spPr>
          <a:xfrm>
            <a:off x="3634878" y="1638752"/>
            <a:ext cx="677815" cy="61062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794645-DB4D-264F-8862-39AAB2D1C983}"/>
              </a:ext>
            </a:extLst>
          </p:cNvPr>
          <p:cNvCxnSpPr>
            <a:cxnSpLocks/>
          </p:cNvCxnSpPr>
          <p:nvPr/>
        </p:nvCxnSpPr>
        <p:spPr>
          <a:xfrm flipH="1">
            <a:off x="3395007" y="1638752"/>
            <a:ext cx="917686" cy="61062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B9CAC2-C9CC-874B-AC71-74A58263C40D}"/>
                  </a:ext>
                </a:extLst>
              </p:cNvPr>
              <p:cNvSpPr/>
              <p:nvPr/>
            </p:nvSpPr>
            <p:spPr>
              <a:xfrm>
                <a:off x="4158193" y="2108025"/>
                <a:ext cx="86273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B9CAC2-C9CC-874B-AC71-74A58263C4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193" y="2108025"/>
                <a:ext cx="862737" cy="1015663"/>
              </a:xfrm>
              <a:prstGeom prst="rect">
                <a:avLst/>
              </a:prstGeom>
              <a:blipFill>
                <a:blip r:embed="rId4"/>
                <a:stretch>
                  <a:fillRect l="-31884" r="-5797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DDFC21-EE81-964C-B6A2-C3496FAD4B61}"/>
                  </a:ext>
                </a:extLst>
              </p:cNvPr>
              <p:cNvSpPr/>
              <p:nvPr/>
            </p:nvSpPr>
            <p:spPr>
              <a:xfrm>
                <a:off x="3069917" y="3171563"/>
                <a:ext cx="4307589" cy="994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9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6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100 = ____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DDFC21-EE81-964C-B6A2-C3496FAD4B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917" y="3171563"/>
                <a:ext cx="4307589" cy="994375"/>
              </a:xfrm>
              <a:prstGeom prst="rect">
                <a:avLst/>
              </a:prstGeom>
              <a:blipFill>
                <a:blip r:embed="rId5"/>
                <a:stretch>
                  <a:fillRect t="-1266" r="-5588" b="-32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811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2" grpId="0"/>
      <p:bldP spid="21" grpId="0"/>
      <p:bldP spid="2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>
            <a:extLst>
              <a:ext uri="{FF2B5EF4-FFF2-40B4-BE49-F238E27FC236}">
                <a16:creationId xmlns:a16="http://schemas.microsoft.com/office/drawing/2014/main" id="{C5A4DC43-8779-BF49-876D-D7EE2E88493C}"/>
              </a:ext>
            </a:extLst>
          </p:cNvPr>
          <p:cNvSpPr/>
          <p:nvPr/>
        </p:nvSpPr>
        <p:spPr>
          <a:xfrm>
            <a:off x="3938386" y="2232544"/>
            <a:ext cx="1842363" cy="1018171"/>
          </a:xfrm>
          <a:prstGeom prst="heart">
            <a:avLst/>
          </a:prstGeom>
          <a:solidFill>
            <a:srgbClr val="FF8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18B18D-D830-4140-920D-5F10317F1212}"/>
              </a:ext>
            </a:extLst>
          </p:cNvPr>
          <p:cNvSpPr txBox="1"/>
          <p:nvPr/>
        </p:nvSpPr>
        <p:spPr>
          <a:xfrm>
            <a:off x="4589562" y="2244817"/>
            <a:ext cx="1277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EC8337-5252-214C-A773-B9C4F7E2986C}"/>
                  </a:ext>
                </a:extLst>
              </p:cNvPr>
              <p:cNvSpPr txBox="1"/>
              <p:nvPr/>
            </p:nvSpPr>
            <p:spPr>
              <a:xfrm>
                <a:off x="2358302" y="508121"/>
                <a:ext cx="5901354" cy="1084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 </a:t>
                </a:r>
                <a14:m>
                  <m:oMath xmlns:m="http://schemas.openxmlformats.org/officeDocument/2006/math">
                    <m:r>
                      <a:rPr lang="en-US" sz="6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25  = ___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EC8337-5252-214C-A773-B9C4F7E29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302" y="508121"/>
                <a:ext cx="5901354" cy="1084592"/>
              </a:xfrm>
              <a:prstGeom prst="rect">
                <a:avLst/>
              </a:prstGeom>
              <a:blipFill>
                <a:blip r:embed="rId2"/>
                <a:stretch>
                  <a:fillRect t="-2299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FA7E9D0-3030-A746-801C-DC9C43D15E50}"/>
                  </a:ext>
                </a:extLst>
              </p:cNvPr>
              <p:cNvSpPr/>
              <p:nvPr/>
            </p:nvSpPr>
            <p:spPr>
              <a:xfrm>
                <a:off x="2700078" y="2043838"/>
                <a:ext cx="5210081" cy="994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20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___ 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FA7E9D0-3030-A746-801C-DC9C43D15E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078" y="2043838"/>
                <a:ext cx="5210081" cy="994375"/>
              </a:xfrm>
              <a:prstGeom prst="rect">
                <a:avLst/>
              </a:prstGeom>
              <a:blipFill>
                <a:blip r:embed="rId3"/>
                <a:stretch>
                  <a:fillRect l="-2427" r="-4126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321651-1953-D947-8451-EF2360FC5BD9}"/>
              </a:ext>
            </a:extLst>
          </p:cNvPr>
          <p:cNvCxnSpPr>
            <a:cxnSpLocks/>
          </p:cNvCxnSpPr>
          <p:nvPr/>
        </p:nvCxnSpPr>
        <p:spPr>
          <a:xfrm>
            <a:off x="5228175" y="1638752"/>
            <a:ext cx="80804" cy="6284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0B74B0-8AF3-DF4C-8DCF-58226D9F949F}"/>
              </a:ext>
            </a:extLst>
          </p:cNvPr>
          <p:cNvCxnSpPr>
            <a:cxnSpLocks/>
          </p:cNvCxnSpPr>
          <p:nvPr/>
        </p:nvCxnSpPr>
        <p:spPr>
          <a:xfrm>
            <a:off x="3634878" y="1638752"/>
            <a:ext cx="677815" cy="61062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794645-DB4D-264F-8862-39AAB2D1C983}"/>
              </a:ext>
            </a:extLst>
          </p:cNvPr>
          <p:cNvCxnSpPr>
            <a:cxnSpLocks/>
          </p:cNvCxnSpPr>
          <p:nvPr/>
        </p:nvCxnSpPr>
        <p:spPr>
          <a:xfrm flipH="1">
            <a:off x="3222012" y="1688462"/>
            <a:ext cx="367435" cy="55635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B9CAC2-C9CC-874B-AC71-74A58263C40D}"/>
                  </a:ext>
                </a:extLst>
              </p:cNvPr>
              <p:cNvSpPr/>
              <p:nvPr/>
            </p:nvSpPr>
            <p:spPr>
              <a:xfrm>
                <a:off x="4158193" y="2108025"/>
                <a:ext cx="86273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B9CAC2-C9CC-874B-AC71-74A58263C4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193" y="2108025"/>
                <a:ext cx="862737" cy="1015663"/>
              </a:xfrm>
              <a:prstGeom prst="rect">
                <a:avLst/>
              </a:prstGeom>
              <a:blipFill>
                <a:blip r:embed="rId4"/>
                <a:stretch>
                  <a:fillRect l="-31884" r="-5797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DDFC21-EE81-964C-B6A2-C3496FAD4B61}"/>
                  </a:ext>
                </a:extLst>
              </p:cNvPr>
              <p:cNvSpPr/>
              <p:nvPr/>
            </p:nvSpPr>
            <p:spPr>
              <a:xfrm>
                <a:off x="3069917" y="3171563"/>
                <a:ext cx="4615366" cy="994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20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6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100 = ____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DDFC21-EE81-964C-B6A2-C3496FAD4B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917" y="3171563"/>
                <a:ext cx="4615366" cy="994375"/>
              </a:xfrm>
              <a:prstGeom prst="rect">
                <a:avLst/>
              </a:prstGeom>
              <a:blipFill>
                <a:blip r:embed="rId5"/>
                <a:stretch>
                  <a:fillRect t="-1266" r="-4932" b="-32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293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2" grpId="0"/>
      <p:bldP spid="21" grpId="0"/>
      <p:bldP spid="2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>
            <a:extLst>
              <a:ext uri="{FF2B5EF4-FFF2-40B4-BE49-F238E27FC236}">
                <a16:creationId xmlns:a16="http://schemas.microsoft.com/office/drawing/2014/main" id="{C5A4DC43-8779-BF49-876D-D7EE2E88493C}"/>
              </a:ext>
            </a:extLst>
          </p:cNvPr>
          <p:cNvSpPr/>
          <p:nvPr/>
        </p:nvSpPr>
        <p:spPr>
          <a:xfrm>
            <a:off x="3938386" y="2232544"/>
            <a:ext cx="1842363" cy="1018171"/>
          </a:xfrm>
          <a:prstGeom prst="heart">
            <a:avLst/>
          </a:prstGeom>
          <a:solidFill>
            <a:srgbClr val="FF8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18B18D-D830-4140-920D-5F10317F1212}"/>
                  </a:ext>
                </a:extLst>
              </p:cNvPr>
              <p:cNvSpPr txBox="1"/>
              <p:nvPr/>
            </p:nvSpPr>
            <p:spPr>
              <a:xfrm>
                <a:off x="4312693" y="2240255"/>
                <a:ext cx="286211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25</a:t>
                </a:r>
                <a:r>
                  <a:rPr lang="en-US" sz="48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sz="4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18B18D-D830-4140-920D-5F10317F1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693" y="2240255"/>
                <a:ext cx="2862116" cy="830997"/>
              </a:xfrm>
              <a:prstGeom prst="rect">
                <a:avLst/>
              </a:prstGeom>
              <a:blipFill>
                <a:blip r:embed="rId2"/>
                <a:stretch>
                  <a:fillRect t="-18182" b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EC8337-5252-214C-A773-B9C4F7E2986C}"/>
                  </a:ext>
                </a:extLst>
              </p:cNvPr>
              <p:cNvSpPr txBox="1"/>
              <p:nvPr/>
            </p:nvSpPr>
            <p:spPr>
              <a:xfrm>
                <a:off x="2358302" y="508121"/>
                <a:ext cx="5901354" cy="1084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US" sz="6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75  = ___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4EC8337-5252-214C-A773-B9C4F7E29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302" y="508121"/>
                <a:ext cx="5901354" cy="1084592"/>
              </a:xfrm>
              <a:prstGeom prst="rect">
                <a:avLst/>
              </a:prstGeom>
              <a:blipFill>
                <a:blip r:embed="rId3"/>
                <a:stretch>
                  <a:fillRect t="-2299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FA7E9D0-3030-A746-801C-DC9C43D15E50}"/>
                  </a:ext>
                </a:extLst>
              </p:cNvPr>
              <p:cNvSpPr/>
              <p:nvPr/>
            </p:nvSpPr>
            <p:spPr>
              <a:xfrm>
                <a:off x="2447333" y="2118668"/>
                <a:ext cx="6287299" cy="994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</m:t>
                    </m:r>
                  </m:oMath>
                </a14:m>
                <a:r>
                  <a:rPr lang="en-US" sz="4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___ 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FA7E9D0-3030-A746-801C-DC9C43D15E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333" y="2118668"/>
                <a:ext cx="6287299" cy="994375"/>
              </a:xfrm>
              <a:prstGeom prst="rect">
                <a:avLst/>
              </a:prstGeom>
              <a:blipFill>
                <a:blip r:embed="rId4"/>
                <a:stretch>
                  <a:fillRect t="-1266" r="-3629" b="-27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321651-1953-D947-8451-EF2360FC5BD9}"/>
              </a:ext>
            </a:extLst>
          </p:cNvPr>
          <p:cNvCxnSpPr>
            <a:cxnSpLocks/>
          </p:cNvCxnSpPr>
          <p:nvPr/>
        </p:nvCxnSpPr>
        <p:spPr>
          <a:xfrm>
            <a:off x="5228175" y="1638752"/>
            <a:ext cx="80804" cy="6284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0B74B0-8AF3-DF4C-8DCF-58226D9F949F}"/>
              </a:ext>
            </a:extLst>
          </p:cNvPr>
          <p:cNvCxnSpPr>
            <a:cxnSpLocks/>
          </p:cNvCxnSpPr>
          <p:nvPr/>
        </p:nvCxnSpPr>
        <p:spPr>
          <a:xfrm>
            <a:off x="3634878" y="1638752"/>
            <a:ext cx="677815" cy="61062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794645-DB4D-264F-8862-39AAB2D1C983}"/>
              </a:ext>
            </a:extLst>
          </p:cNvPr>
          <p:cNvCxnSpPr>
            <a:cxnSpLocks/>
          </p:cNvCxnSpPr>
          <p:nvPr/>
        </p:nvCxnSpPr>
        <p:spPr>
          <a:xfrm flipH="1">
            <a:off x="3222012" y="1688462"/>
            <a:ext cx="367435" cy="55635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B9CAC2-C9CC-874B-AC71-74A58263C40D}"/>
                  </a:ext>
                </a:extLst>
              </p:cNvPr>
              <p:cNvSpPr/>
              <p:nvPr/>
            </p:nvSpPr>
            <p:spPr>
              <a:xfrm>
                <a:off x="4158193" y="2108025"/>
                <a:ext cx="86273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1B9CAC2-C9CC-874B-AC71-74A58263C4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193" y="2108025"/>
                <a:ext cx="862737" cy="1015663"/>
              </a:xfrm>
              <a:prstGeom prst="rect">
                <a:avLst/>
              </a:prstGeom>
              <a:blipFill>
                <a:blip r:embed="rId5"/>
                <a:stretch>
                  <a:fillRect l="-31884" r="-5797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DDFC21-EE81-964C-B6A2-C3496FAD4B61}"/>
                  </a:ext>
                </a:extLst>
              </p:cNvPr>
              <p:cNvSpPr/>
              <p:nvPr/>
            </p:nvSpPr>
            <p:spPr>
              <a:xfrm>
                <a:off x="3013192" y="3649643"/>
                <a:ext cx="5155579" cy="994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3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6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14:m>
                  <m:oMath xmlns:m="http://schemas.openxmlformats.org/officeDocument/2006/math">
                    <m:r>
                      <a:rPr lang="en-US" sz="6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US" sz="6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 = ____</a:t>
                </a:r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DDFC21-EE81-964C-B6A2-C3496FAD4B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192" y="3649643"/>
                <a:ext cx="5155579" cy="994375"/>
              </a:xfrm>
              <a:prstGeom prst="rect">
                <a:avLst/>
              </a:prstGeom>
              <a:blipFill>
                <a:blip r:embed="rId6"/>
                <a:stretch>
                  <a:fillRect t="-1266" r="-4423" b="-32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69DA317-76D5-5C48-ADAA-D5C0BB4F06DF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5308979" y="1592713"/>
            <a:ext cx="886795" cy="67448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06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2" grpId="0"/>
      <p:bldP spid="21" grpId="0"/>
      <p:bldP spid="21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136</Words>
  <Application>Microsoft Macintosh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In Honor of Valentine’s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Honor of Valentine’s Day</dc:title>
  <dc:creator>Kathleen Jalalpour</dc:creator>
  <cp:lastModifiedBy>Kathleen Jalalpour</cp:lastModifiedBy>
  <cp:revision>4</cp:revision>
  <dcterms:created xsi:type="dcterms:W3CDTF">2021-03-25T00:57:02Z</dcterms:created>
  <dcterms:modified xsi:type="dcterms:W3CDTF">2021-03-25T01:37:33Z</dcterms:modified>
</cp:coreProperties>
</file>